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98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94" r:id="rId32"/>
    <p:sldId id="295" r:id="rId33"/>
    <p:sldId id="314" r:id="rId34"/>
  </p:sldIdLst>
  <p:sldSz cx="18288000" cy="10287000"/>
  <p:notesSz cx="6858000" cy="9144000"/>
  <p:embeddedFontLst>
    <p:embeddedFont>
      <p:font typeface="Aileron Regular Bold" panose="00000800000000000000"/>
      <p:bold r:id="rId38"/>
    </p:embeddedFont>
    <p:embeddedFont>
      <p:font typeface="Arial Black" panose="020B0A04020102020204" charset="0"/>
      <p:bold r:id="rId39"/>
    </p:embeddedFont>
    <p:embeddedFont>
      <p:font typeface="Swis721 Ex BT" panose="020B0605020202020204" charset="0"/>
      <p:regular r:id="rId40"/>
      <p:bold r:id="rId41"/>
    </p:embeddedFont>
    <p:embeddedFont>
      <p:font typeface="Calibri" panose="020F0502020204030204" charset="0"/>
      <p:regular r:id="rId42"/>
      <p:bold r:id="rId43"/>
      <p:italic r:id="rId44"/>
      <p:boldItalic r:id="rId45"/>
    </p:embeddedFont>
    <p:embeddedFont>
      <p:font typeface="Arimo Bold" panose="020B0704020202020204"/>
      <p:bold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538A"/>
    <a:srgbClr val="2C92D5"/>
    <a:srgbClr val="86EAE9"/>
    <a:srgbClr val="37C9EF"/>
    <a:srgbClr val="3EDA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62" autoAdjust="0"/>
    <p:restoredTop sz="94622" autoAdjust="0"/>
  </p:normalViewPr>
  <p:slideViewPr>
    <p:cSldViewPr>
      <p:cViewPr varScale="1">
        <p:scale>
          <a:sx n="55" d="100"/>
          <a:sy n="55" d="100"/>
        </p:scale>
        <p:origin x="715" y="38"/>
      </p:cViewPr>
      <p:guideLst>
        <p:guide orient="horz" pos="217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6" Type="http://schemas.openxmlformats.org/officeDocument/2006/relationships/font" Target="fonts/font9.fntdata"/><Relationship Id="rId45" Type="http://schemas.openxmlformats.org/officeDocument/2006/relationships/font" Target="fonts/font8.fntdata"/><Relationship Id="rId44" Type="http://schemas.openxmlformats.org/officeDocument/2006/relationships/font" Target="fonts/font7.fntdata"/><Relationship Id="rId43" Type="http://schemas.openxmlformats.org/officeDocument/2006/relationships/font" Target="fonts/font6.fntdata"/><Relationship Id="rId42" Type="http://schemas.openxmlformats.org/officeDocument/2006/relationships/font" Target="fonts/font5.fntdata"/><Relationship Id="rId41" Type="http://schemas.openxmlformats.org/officeDocument/2006/relationships/font" Target="fonts/font4.fntdata"/><Relationship Id="rId40" Type="http://schemas.openxmlformats.org/officeDocument/2006/relationships/font" Target="fonts/font3.fntdata"/><Relationship Id="rId4" Type="http://schemas.openxmlformats.org/officeDocument/2006/relationships/notesMaster" Target="notesMasters/notesMaster1.xml"/><Relationship Id="rId39" Type="http://schemas.openxmlformats.org/officeDocument/2006/relationships/font" Target="fonts/font2.fntdata"/><Relationship Id="rId38" Type="http://schemas.openxmlformats.org/officeDocument/2006/relationships/font" Target="fonts/font1.fntdata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500">
        <p:fade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500">
        <p:fade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500">
        <p:fad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500">
        <p:fad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500">
        <p:fade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500">
        <p:fade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500">
        <p:fade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500">
        <p:fade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500">
        <p:fade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500">
        <p:fade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500">
        <p:fad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4500">
        <p:fade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6" Type="http://schemas.openxmlformats.org/officeDocument/2006/relationships/image" Target="../media/image23.png"/><Relationship Id="rId5" Type="http://schemas.openxmlformats.org/officeDocument/2006/relationships/image" Target="../media/image14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14.png"/><Relationship Id="rId4" Type="http://schemas.openxmlformats.org/officeDocument/2006/relationships/image" Target="../media/image27.png"/><Relationship Id="rId3" Type="http://schemas.openxmlformats.org/officeDocument/2006/relationships/image" Target="../media/image15.png"/><Relationship Id="rId2" Type="http://schemas.openxmlformats.org/officeDocument/2006/relationships/image" Target="../media/image16.jpeg"/><Relationship Id="rId1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38.jpeg"/><Relationship Id="rId7" Type="http://schemas.openxmlformats.org/officeDocument/2006/relationships/image" Target="../media/image37.png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0.png"/><Relationship Id="rId3" Type="http://schemas.openxmlformats.org/officeDocument/2006/relationships/image" Target="../media/image32.png"/><Relationship Id="rId2" Type="http://schemas.openxmlformats.org/officeDocument/2006/relationships/image" Target="../media/image15.png"/><Relationship Id="rId1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3.png"/><Relationship Id="rId3" Type="http://schemas.openxmlformats.org/officeDocument/2006/relationships/image" Target="../media/image40.png"/><Relationship Id="rId2" Type="http://schemas.openxmlformats.org/officeDocument/2006/relationships/image" Target="../media/image15.png"/><Relationship Id="rId1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4.png"/><Relationship Id="rId3" Type="http://schemas.openxmlformats.org/officeDocument/2006/relationships/image" Target="../media/image40.png"/><Relationship Id="rId2" Type="http://schemas.openxmlformats.org/officeDocument/2006/relationships/image" Target="../media/image15.png"/><Relationship Id="rId1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3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5.png"/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2.png"/><Relationship Id="rId3" Type="http://schemas.openxmlformats.org/officeDocument/2006/relationships/image" Target="../media/image40.png"/><Relationship Id="rId2" Type="http://schemas.openxmlformats.org/officeDocument/2006/relationships/image" Target="../media/image15.png"/><Relationship Id="rId1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2.png"/><Relationship Id="rId3" Type="http://schemas.openxmlformats.org/officeDocument/2006/relationships/image" Target="../media/image46.png"/><Relationship Id="rId2" Type="http://schemas.openxmlformats.org/officeDocument/2006/relationships/image" Target="../media/image40.png"/><Relationship Id="rId1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0.png"/><Relationship Id="rId3" Type="http://schemas.openxmlformats.org/officeDocument/2006/relationships/image" Target="../media/image42.png"/><Relationship Id="rId2" Type="http://schemas.openxmlformats.org/officeDocument/2006/relationships/image" Target="../media/image47.png"/><Relationship Id="rId1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0.png"/><Relationship Id="rId2" Type="http://schemas.openxmlformats.org/officeDocument/2006/relationships/image" Target="../media/image49.png"/><Relationship Id="rId1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2.png"/><Relationship Id="rId3" Type="http://schemas.openxmlformats.org/officeDocument/2006/relationships/image" Target="../media/image40.png"/><Relationship Id="rId2" Type="http://schemas.openxmlformats.org/officeDocument/2006/relationships/image" Target="../media/image50.png"/><Relationship Id="rId1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3.png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0.png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0.png"/><Relationship Id="rId1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6.jpeg"/><Relationship Id="rId1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6.jpeg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6.jpeg"/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8.png"/><Relationship Id="rId3" Type="http://schemas.openxmlformats.org/officeDocument/2006/relationships/image" Target="../media/image14.png"/><Relationship Id="rId2" Type="http://schemas.openxmlformats.org/officeDocument/2006/relationships/image" Target="../media/image19.png"/><Relationship Id="rId1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522040" y="8779627"/>
            <a:ext cx="765960" cy="45719"/>
          </a:xfrm>
          <a:prstGeom prst="rect">
            <a:avLst/>
          </a:prstGeom>
          <a:solidFill>
            <a:srgbClr val="2C92D5"/>
          </a:solid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-1161211" y="0"/>
            <a:ext cx="15636240" cy="10287000"/>
            <a:chOff x="0" y="0"/>
            <a:chExt cx="9652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391650" cy="6350000"/>
            </a:xfrm>
            <a:custGeom>
              <a:avLst/>
              <a:gdLst/>
              <a:ahLst/>
              <a:cxnLst/>
              <a:rect l="l" t="t" r="r" b="b"/>
              <a:pathLst>
                <a:path w="9391650" h="6350000">
                  <a:moveTo>
                    <a:pt x="0" y="0"/>
                  </a:moveTo>
                  <a:lnTo>
                    <a:pt x="0" y="6350000"/>
                  </a:lnTo>
                  <a:lnTo>
                    <a:pt x="3789680" y="6350000"/>
                  </a:lnTo>
                  <a:lnTo>
                    <a:pt x="9391650" y="0"/>
                  </a:lnTo>
                  <a:close/>
                </a:path>
              </a:pathLst>
            </a:custGeom>
            <a:blipFill>
              <a:blip r:embed="rId1"/>
              <a:stretch>
                <a:fillRect l="-66" r="1412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4064000" y="0"/>
              <a:ext cx="5588000" cy="6350000"/>
            </a:xfrm>
            <a:custGeom>
              <a:avLst/>
              <a:gdLst/>
              <a:ahLst/>
              <a:cxnLst/>
              <a:rect l="l" t="t" r="r" b="b"/>
              <a:pathLst>
                <a:path w="5588000" h="6350000">
                  <a:moveTo>
                    <a:pt x="5588000" y="6350000"/>
                  </a:moveTo>
                  <a:lnTo>
                    <a:pt x="0" y="6350000"/>
                  </a:lnTo>
                  <a:lnTo>
                    <a:pt x="558800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696290" y="1650157"/>
            <a:ext cx="2684384" cy="225488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1288339" y="8529320"/>
            <a:ext cx="5970961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20"/>
              </a:lnSpc>
            </a:pPr>
            <a:r>
              <a:rPr lang="en-US" sz="2800" spc="196">
                <a:solidFill>
                  <a:srgbClr val="2C92D5"/>
                </a:solidFill>
                <a:latin typeface="Aileron Regular Bold" panose="00000800000000000000"/>
              </a:rPr>
              <a:t>THE FUTURE STARTS HERE</a:t>
            </a:r>
            <a:endParaRPr lang="en-US" sz="2800" spc="196">
              <a:solidFill>
                <a:srgbClr val="2C92D5"/>
              </a:solidFill>
              <a:latin typeface="Aileron Regular Bold" panose="0000080000000000000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8001000" y="5056060"/>
            <a:ext cx="7584591" cy="793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85"/>
              </a:lnSpc>
            </a:pPr>
            <a:r>
              <a:rPr lang="en-US" sz="5890" spc="459">
                <a:solidFill>
                  <a:srgbClr val="13538A"/>
                </a:solidFill>
                <a:latin typeface="Arial Black" panose="020B0A04020102020204" charset="0"/>
                <a:cs typeface="Arial Black" panose="020B0A04020102020204" charset="0"/>
              </a:rPr>
              <a:t>AMPERES </a:t>
            </a:r>
            <a:endParaRPr lang="en-US" sz="5890" spc="459">
              <a:solidFill>
                <a:srgbClr val="13538A"/>
              </a:solidFill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172259" y="5734050"/>
            <a:ext cx="8578381" cy="1731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50"/>
              </a:lnSpc>
            </a:pPr>
            <a:r>
              <a:rPr lang="en-US" sz="4500" spc="31">
                <a:solidFill>
                  <a:srgbClr val="2C92D5"/>
                </a:solidFill>
                <a:latin typeface="Swis721 Ex BT" panose="020B0605020202020204" charset="0"/>
                <a:cs typeface="Swis721 Ex BT" panose="020B0605020202020204" charset="0"/>
              </a:rPr>
              <a:t> IP BASED ADDRESS SYSTEM</a:t>
            </a:r>
            <a:endParaRPr lang="en-US" sz="4500" spc="31">
              <a:solidFill>
                <a:srgbClr val="2C92D5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10" name="AutoShape 10"/>
          <p:cNvSpPr/>
          <p:nvPr/>
        </p:nvSpPr>
        <p:spPr>
          <a:xfrm>
            <a:off x="9582150" y="6806238"/>
            <a:ext cx="733683" cy="232262"/>
          </a:xfrm>
          <a:prstGeom prst="rect">
            <a:avLst/>
          </a:prstGeom>
          <a:solidFill>
            <a:srgbClr val="13538A"/>
          </a:solidFill>
        </p:spPr>
      </p:sp>
      <p:pic>
        <p:nvPicPr>
          <p:cNvPr id="11" name="Céline Dion - Power of the Dream (minus)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34120" y="4833620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960" y="1028700"/>
            <a:ext cx="11644493" cy="763905"/>
            <a:chOff x="0" y="0"/>
            <a:chExt cx="15525991" cy="1018540"/>
          </a:xfrm>
        </p:grpSpPr>
        <p:sp>
          <p:nvSpPr>
            <p:cNvPr id="3" name="TextBox 3"/>
            <p:cNvSpPr txBox="1"/>
            <p:nvPr/>
          </p:nvSpPr>
          <p:spPr>
            <a:xfrm>
              <a:off x="428462" y="0"/>
              <a:ext cx="15097529" cy="10185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960"/>
                </a:lnSpc>
              </a:pPr>
              <a:r>
                <a:rPr lang="en-US" sz="4965" spc="297">
                  <a:solidFill>
                    <a:srgbClr val="13538A"/>
                  </a:solidFill>
                  <a:latin typeface="Aileron Heavy Bold" panose="00000A00000000000000"/>
                </a:rPr>
                <a:t> </a:t>
              </a:r>
              <a:r>
                <a:rPr lang="en-US" sz="3200" b="1" spc="297">
                  <a:solidFill>
                    <a:srgbClr val="13538A"/>
                  </a:solidFill>
                  <a:latin typeface="Swis721 Ex BT" panose="020B0605020202020204" charset="0"/>
                  <a:cs typeface="Swis721 Ex BT" panose="020B0605020202020204" charset="0"/>
                </a:rPr>
                <a:t>WHAT AMPERES IP CAN OFFER</a:t>
              </a:r>
              <a:endParaRPr lang="en-US" sz="3200" b="1" spc="297">
                <a:solidFill>
                  <a:srgbClr val="13538A"/>
                </a:solidFill>
                <a:latin typeface="Swis721 Ex BT" panose="020B0605020202020204" charset="0"/>
                <a:cs typeface="Swis721 Ex BT" panose="020B0605020202020204" charset="0"/>
              </a:endParaRPr>
            </a:p>
          </p:txBody>
        </p:sp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-219970" y="284527"/>
              <a:ext cx="879880" cy="439940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 rot="-10800000">
            <a:off x="-998270" y="5191877"/>
            <a:ext cx="17862619" cy="1285898"/>
            <a:chOff x="0" y="0"/>
            <a:chExt cx="17624131" cy="126873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624130" cy="1268730"/>
            </a:xfrm>
            <a:custGeom>
              <a:avLst/>
              <a:gdLst/>
              <a:ahLst/>
              <a:cxnLst/>
              <a:rect l="l" t="t" r="r" b="b"/>
              <a:pathLst>
                <a:path w="17624130" h="1268730">
                  <a:moveTo>
                    <a:pt x="735330" y="0"/>
                  </a:moveTo>
                  <a:lnTo>
                    <a:pt x="0" y="1268730"/>
                  </a:lnTo>
                  <a:lnTo>
                    <a:pt x="17624130" y="1268730"/>
                  </a:lnTo>
                  <a:lnTo>
                    <a:pt x="16888802" y="0"/>
                  </a:lnTo>
                  <a:close/>
                </a:path>
              </a:pathLst>
            </a:custGeom>
            <a:solidFill>
              <a:srgbClr val="2C92D5"/>
            </a:solidFill>
          </p:spPr>
        </p:sp>
      </p:grpSp>
      <p:grpSp>
        <p:nvGrpSpPr>
          <p:cNvPr id="7" name="Group 7"/>
          <p:cNvGrpSpPr/>
          <p:nvPr/>
        </p:nvGrpSpPr>
        <p:grpSpPr>
          <a:xfrm rot="-10800000">
            <a:off x="-819074" y="3905979"/>
            <a:ext cx="17683422" cy="1285898"/>
            <a:chOff x="0" y="0"/>
            <a:chExt cx="17447327" cy="126873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447327" cy="1268730"/>
            </a:xfrm>
            <a:custGeom>
              <a:avLst/>
              <a:gdLst/>
              <a:ahLst/>
              <a:cxnLst/>
              <a:rect l="l" t="t" r="r" b="b"/>
              <a:pathLst>
                <a:path w="17447327" h="1268730">
                  <a:moveTo>
                    <a:pt x="735330" y="0"/>
                  </a:moveTo>
                  <a:lnTo>
                    <a:pt x="0" y="1268730"/>
                  </a:lnTo>
                  <a:lnTo>
                    <a:pt x="17447327" y="1268730"/>
                  </a:lnTo>
                  <a:lnTo>
                    <a:pt x="16711997" y="0"/>
                  </a:lnTo>
                  <a:close/>
                </a:path>
              </a:pathLst>
            </a:custGeom>
            <a:solidFill>
              <a:srgbClr val="37C9EF"/>
            </a:solidFill>
          </p:spPr>
        </p:sp>
      </p:grpSp>
      <p:grpSp>
        <p:nvGrpSpPr>
          <p:cNvPr id="9" name="Group 9"/>
          <p:cNvGrpSpPr/>
          <p:nvPr/>
        </p:nvGrpSpPr>
        <p:grpSpPr>
          <a:xfrm rot="-10800000">
            <a:off x="-819074" y="6477776"/>
            <a:ext cx="17683422" cy="1285898"/>
            <a:chOff x="0" y="0"/>
            <a:chExt cx="17447327" cy="126873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7447327" cy="1268730"/>
            </a:xfrm>
            <a:custGeom>
              <a:avLst/>
              <a:gdLst/>
              <a:ahLst/>
              <a:cxnLst/>
              <a:rect l="l" t="t" r="r" b="b"/>
              <a:pathLst>
                <a:path w="17447327" h="1268730">
                  <a:moveTo>
                    <a:pt x="735330" y="0"/>
                  </a:moveTo>
                  <a:lnTo>
                    <a:pt x="0" y="1268730"/>
                  </a:lnTo>
                  <a:lnTo>
                    <a:pt x="17447327" y="1268730"/>
                  </a:lnTo>
                  <a:lnTo>
                    <a:pt x="16711997" y="0"/>
                  </a:lnTo>
                  <a:close/>
                </a:path>
              </a:pathLst>
            </a:custGeom>
            <a:solidFill>
              <a:srgbClr val="13538A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15034190" y="4202618"/>
            <a:ext cx="707994" cy="616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10"/>
              </a:lnSpc>
            </a:pPr>
            <a:r>
              <a:rPr lang="en-US" sz="3580" spc="178">
                <a:solidFill>
                  <a:srgbClr val="FFFFFF"/>
                </a:solidFill>
                <a:latin typeface="Aileron Regular Bold" panose="00000800000000000000"/>
              </a:rPr>
              <a:t>2</a:t>
            </a:r>
            <a:endParaRPr lang="en-US" sz="3580" spc="178">
              <a:solidFill>
                <a:srgbClr val="FFFFFF"/>
              </a:solidFill>
              <a:latin typeface="Aileron Regular Bold" panose="0000080000000000000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5034190" y="5488517"/>
            <a:ext cx="707994" cy="616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10"/>
              </a:lnSpc>
            </a:pPr>
            <a:r>
              <a:rPr lang="en-US" sz="3580" spc="178">
                <a:solidFill>
                  <a:srgbClr val="FFFFFF"/>
                </a:solidFill>
                <a:latin typeface="Aileron Regular Bold" panose="00000800000000000000"/>
              </a:rPr>
              <a:t>3</a:t>
            </a:r>
            <a:endParaRPr lang="en-US" sz="3580" spc="178">
              <a:solidFill>
                <a:srgbClr val="FFFFFF"/>
              </a:solidFill>
              <a:latin typeface="Aileron Regular Bold" panose="00000800000000000000"/>
            </a:endParaRPr>
          </a:p>
        </p:txBody>
      </p:sp>
      <p:grpSp>
        <p:nvGrpSpPr>
          <p:cNvPr id="13" name="Group 13"/>
          <p:cNvGrpSpPr/>
          <p:nvPr/>
        </p:nvGrpSpPr>
        <p:grpSpPr>
          <a:xfrm rot="-10800000">
            <a:off x="-819074" y="2636268"/>
            <a:ext cx="17683422" cy="1285898"/>
            <a:chOff x="0" y="0"/>
            <a:chExt cx="17447327" cy="126873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7447327" cy="1268730"/>
            </a:xfrm>
            <a:custGeom>
              <a:avLst/>
              <a:gdLst/>
              <a:ahLst/>
              <a:cxnLst/>
              <a:rect l="l" t="t" r="r" b="b"/>
              <a:pathLst>
                <a:path w="17447327" h="1268730">
                  <a:moveTo>
                    <a:pt x="735330" y="0"/>
                  </a:moveTo>
                  <a:lnTo>
                    <a:pt x="0" y="1268730"/>
                  </a:lnTo>
                  <a:lnTo>
                    <a:pt x="17447327" y="1268730"/>
                  </a:lnTo>
                  <a:lnTo>
                    <a:pt x="16711997" y="0"/>
                  </a:lnTo>
                  <a:close/>
                </a:path>
              </a:pathLst>
            </a:custGeom>
            <a:solidFill>
              <a:srgbClr val="3EDAD8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15034190" y="2932908"/>
            <a:ext cx="707994" cy="616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10"/>
              </a:lnSpc>
            </a:pPr>
            <a:r>
              <a:rPr lang="en-US" sz="3580" spc="178">
                <a:solidFill>
                  <a:srgbClr val="FFFFFF"/>
                </a:solidFill>
                <a:latin typeface="Aileron Regular Bold" panose="00000800000000000000"/>
              </a:rPr>
              <a:t>1</a:t>
            </a:r>
            <a:endParaRPr lang="en-US" sz="3580" spc="178">
              <a:solidFill>
                <a:srgbClr val="FFFFFF"/>
              </a:solidFill>
              <a:latin typeface="Aileron Regular Bold" panose="00000800000000000000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685960" y="2813129"/>
            <a:ext cx="14348230" cy="938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60"/>
              </a:lnSpc>
              <a:spcBef>
                <a:spcPct val="0"/>
              </a:spcBef>
            </a:pPr>
            <a:r>
              <a:rPr lang="en-US" sz="2000" b="1" spc="130" dirty="0">
                <a:solidFill>
                  <a:srgbClr val="FFFFFF"/>
                </a:solidFill>
                <a:latin typeface="Swis721 Ex BT" panose="020B0605020202020204" charset="0"/>
                <a:cs typeface="Swis721 Ex BT" panose="020B0605020202020204" charset="0"/>
              </a:rPr>
              <a:t>Conversion of existing analogue / digital system into IP at a fraction of cost without much change to the setup</a:t>
            </a:r>
            <a:endParaRPr lang="en-US" sz="2000" b="1" spc="130" dirty="0">
              <a:solidFill>
                <a:srgbClr val="FFFFFF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5034190" y="6794100"/>
            <a:ext cx="707994" cy="616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10"/>
              </a:lnSpc>
            </a:pPr>
            <a:r>
              <a:rPr lang="en-US" sz="3580" spc="178">
                <a:solidFill>
                  <a:srgbClr val="FFFFFF"/>
                </a:solidFill>
                <a:latin typeface="Aileron Regular Bold" panose="00000800000000000000"/>
              </a:rPr>
              <a:t>4</a:t>
            </a:r>
            <a:endParaRPr lang="en-US" sz="3580" spc="178">
              <a:solidFill>
                <a:srgbClr val="FFFFFF"/>
              </a:solidFill>
              <a:latin typeface="Aileron Regular Bold" panose="00000800000000000000"/>
            </a:endParaRPr>
          </a:p>
        </p:txBody>
      </p:sp>
      <p:sp>
        <p:nvSpPr>
          <p:cNvPr id="18" name="AutoShape 18"/>
          <p:cNvSpPr/>
          <p:nvPr/>
        </p:nvSpPr>
        <p:spPr>
          <a:xfrm>
            <a:off x="17795852" y="0"/>
            <a:ext cx="636379" cy="10287000"/>
          </a:xfrm>
          <a:prstGeom prst="rect">
            <a:avLst/>
          </a:prstGeom>
          <a:solidFill>
            <a:srgbClr val="2C92D5"/>
          </a:solidFill>
        </p:spPr>
      </p:sp>
      <p:sp>
        <p:nvSpPr>
          <p:cNvPr id="19" name="TextBox 19"/>
          <p:cNvSpPr txBox="1"/>
          <p:nvPr/>
        </p:nvSpPr>
        <p:spPr>
          <a:xfrm>
            <a:off x="343060" y="4283743"/>
            <a:ext cx="11353130" cy="492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5"/>
              </a:lnSpc>
              <a:spcBef>
                <a:spcPct val="0"/>
              </a:spcBef>
            </a:pPr>
            <a:r>
              <a:rPr lang="en-US" sz="2000" b="1" spc="137">
                <a:solidFill>
                  <a:srgbClr val="FFFFFF"/>
                </a:solidFill>
                <a:latin typeface="Swis721 Ex BT" panose="020B0605020202020204" charset="0"/>
                <a:cs typeface="Swis721 Ex BT" panose="020B0605020202020204" charset="0"/>
              </a:rPr>
              <a:t>Less proprierty equipment, SDK available for external interface</a:t>
            </a:r>
            <a:endParaRPr lang="en-US" sz="2000" b="1" spc="137">
              <a:solidFill>
                <a:srgbClr val="FFFFFF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791845" y="5647055"/>
            <a:ext cx="12075795" cy="492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845"/>
              </a:lnSpc>
              <a:spcBef>
                <a:spcPct val="0"/>
              </a:spcBef>
            </a:pPr>
            <a:r>
              <a:rPr lang="en-US" sz="2000" b="1" spc="137">
                <a:solidFill>
                  <a:srgbClr val="FFFFFF"/>
                </a:solidFill>
                <a:latin typeface="Swis721 Ex BT" panose="020B0605020202020204" charset="0"/>
                <a:cs typeface="Swis721 Ex BT" panose="020B0605020202020204" charset="0"/>
              </a:rPr>
              <a:t>Communication breakdown in LAN would not affect local operation</a:t>
            </a:r>
            <a:endParaRPr lang="en-US" sz="2000" b="1" spc="137">
              <a:solidFill>
                <a:srgbClr val="FFFFFF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576105" y="6853513"/>
            <a:ext cx="11473920" cy="497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85"/>
              </a:lnSpc>
              <a:spcBef>
                <a:spcPct val="0"/>
              </a:spcBef>
            </a:pPr>
            <a:r>
              <a:rPr lang="en-US" sz="2000" b="1" spc="138">
                <a:solidFill>
                  <a:srgbClr val="FFFFFF"/>
                </a:solidFill>
                <a:latin typeface="Swis721 Ex BT" panose="020B0605020202020204" charset="0"/>
                <a:cs typeface="Swis721 Ex BT" panose="020B0605020202020204" charset="0"/>
              </a:rPr>
              <a:t>Modular ; only install related equipment according to requirement</a:t>
            </a:r>
            <a:endParaRPr lang="en-US" sz="2000" b="1" spc="138">
              <a:solidFill>
                <a:srgbClr val="FFFFFF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1" grpId="0"/>
      <p:bldP spid="19" grpId="0"/>
      <p:bldP spid="12" grpId="0"/>
      <p:bldP spid="20" grpId="0"/>
      <p:bldP spid="17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58290" y="5139690"/>
            <a:ext cx="4135237" cy="184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00990" lvl="1" indent="0">
              <a:lnSpc>
                <a:spcPts val="3590"/>
              </a:lnSpc>
              <a:buNone/>
            </a:pPr>
            <a:r>
              <a:rPr lang="en-US" sz="2000" b="1" spc="139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CENTRALISED SYSTEMS WITH INDIVIDUAL ZONE CONTROLS</a:t>
            </a:r>
            <a:endParaRPr lang="en-US" sz="2000" b="1" spc="139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878934" y="848656"/>
            <a:ext cx="598043" cy="299022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17795852" y="0"/>
            <a:ext cx="636379" cy="10287000"/>
          </a:xfrm>
          <a:prstGeom prst="rect">
            <a:avLst/>
          </a:prstGeom>
          <a:solidFill>
            <a:srgbClr val="2C92D5"/>
          </a:solidFill>
        </p:spPr>
      </p:sp>
      <p:sp>
        <p:nvSpPr>
          <p:cNvPr id="5" name="TextBox 5"/>
          <p:cNvSpPr txBox="1"/>
          <p:nvPr/>
        </p:nvSpPr>
        <p:spPr>
          <a:xfrm>
            <a:off x="1453016" y="758137"/>
            <a:ext cx="10261601" cy="492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40"/>
              </a:lnSpc>
            </a:pPr>
            <a:r>
              <a:rPr lang="en-US" sz="3200" b="1" spc="191">
                <a:solidFill>
                  <a:srgbClr val="13538A"/>
                </a:solidFill>
                <a:latin typeface="Swis721 Ex BT" panose="020B0605020202020204" charset="0"/>
                <a:cs typeface="Swis721 Ex BT" panose="020B0605020202020204" charset="0"/>
              </a:rPr>
              <a:t>TYPES OF INSTALLATIONS</a:t>
            </a:r>
            <a:endParaRPr lang="en-US" sz="3200" b="1" spc="191">
              <a:solidFill>
                <a:srgbClr val="13538A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7033443">
            <a:off x="10185476" y="3914117"/>
            <a:ext cx="3070544" cy="30705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3719516" flipV="1">
            <a:off x="5040856" y="3793823"/>
            <a:ext cx="3070544" cy="307054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10800000">
            <a:off x="7866598" y="5646956"/>
            <a:ext cx="2839816" cy="283981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52549" y="6481833"/>
            <a:ext cx="1267913" cy="923683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3464442" y="5387648"/>
            <a:ext cx="4135237" cy="920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90"/>
              </a:lnSpc>
            </a:pPr>
            <a:r>
              <a:rPr lang="en-US" sz="2000" b="1" spc="139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DECENTRALISED ZONE CONTROLS</a:t>
            </a:r>
            <a:endParaRPr lang="en-US" sz="2000" b="1" spc="139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342956" y="8721149"/>
            <a:ext cx="5887837" cy="460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0"/>
              </a:lnSpc>
            </a:pPr>
            <a:r>
              <a:rPr lang="en-US" sz="2000" b="1" spc="139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WIRELESS TRANSMISSION</a:t>
            </a:r>
            <a:endParaRPr lang="en-US" sz="2000" b="1" spc="139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1619865" y="845185"/>
            <a:ext cx="5979795" cy="3060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390"/>
              </a:lnSpc>
            </a:pPr>
            <a:r>
              <a:rPr lang="en-US" sz="1990" b="1" spc="119">
                <a:solidFill>
                  <a:srgbClr val="13538A"/>
                </a:solidFill>
                <a:latin typeface="Swis721 Ex BT" panose="020B0605020202020204" charset="0"/>
                <a:cs typeface="Swis721 Ex BT" panose="020B0605020202020204" charset="0"/>
              </a:rPr>
              <a:t> IPX SERIES : BUILDING A SYSTEM</a:t>
            </a:r>
            <a:endParaRPr lang="en-US" sz="1990" b="1" spc="119">
              <a:solidFill>
                <a:srgbClr val="13538A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pic>
        <p:nvPicPr>
          <p:cNvPr id="14" name="Graphic 13" descr="Build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966" y="2523350"/>
            <a:ext cx="3272794" cy="3272794"/>
          </a:xfrm>
          <a:prstGeom prst="rect">
            <a:avLst/>
          </a:prstGeom>
        </p:spPr>
      </p:pic>
      <p:pic>
        <p:nvPicPr>
          <p:cNvPr id="15" name="Graphic 14" descr="City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406" y="2855036"/>
            <a:ext cx="3124341" cy="31243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500">
        <p:fad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8700" y="619793"/>
            <a:ext cx="817813" cy="817813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7411700" y="760832"/>
            <a:ext cx="733683" cy="232262"/>
          </a:xfrm>
          <a:prstGeom prst="rect">
            <a:avLst/>
          </a:prstGeom>
          <a:solidFill>
            <a:srgbClr val="2C92D5"/>
          </a:solidFill>
        </p:spPr>
      </p:sp>
      <p:sp>
        <p:nvSpPr>
          <p:cNvPr id="4" name="AutoShape 4"/>
          <p:cNvSpPr/>
          <p:nvPr/>
        </p:nvSpPr>
        <p:spPr>
          <a:xfrm>
            <a:off x="-69347" y="0"/>
            <a:ext cx="549024" cy="10287000"/>
          </a:xfrm>
          <a:prstGeom prst="rect">
            <a:avLst/>
          </a:prstGeom>
          <a:solidFill>
            <a:srgbClr val="2C92D5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93863" y="5521011"/>
            <a:ext cx="1429587" cy="173187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71700" y="5683772"/>
            <a:ext cx="1313079" cy="1731878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1927818" y="2621729"/>
            <a:ext cx="5850724" cy="2115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0" lvl="1" indent="-237490" algn="l">
              <a:lnSpc>
                <a:spcPts val="3300"/>
              </a:lnSpc>
              <a:buFont typeface="Arial" panose="020B0604020202020204"/>
              <a:buChar char="•"/>
            </a:pPr>
            <a:r>
              <a:rPr lang="en-US" sz="2000" spc="109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Main System with own paging mic which can page to anywhere including emergency voice paging, broadcast music and auto message playback</a:t>
            </a:r>
            <a:endParaRPr lang="en-US" sz="2000" spc="109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1927818" y="4886508"/>
            <a:ext cx="5850724" cy="1269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0" lvl="1" indent="-237490" algn="l">
              <a:lnSpc>
                <a:spcPts val="3300"/>
              </a:lnSpc>
              <a:buFont typeface="Arial" panose="020B0604020202020204"/>
              <a:buChar char="•"/>
            </a:pPr>
            <a:r>
              <a:rPr lang="en-US" sz="2000" spc="109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Sub System with optional paging mic and each block sub divided into more than one zone</a:t>
            </a:r>
            <a:endParaRPr lang="en-US" sz="2000" spc="109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2032861" y="2254026"/>
            <a:ext cx="5746315" cy="369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85"/>
              </a:lnSpc>
            </a:pPr>
            <a:r>
              <a:rPr lang="en-US" sz="2405" b="1" spc="144">
                <a:solidFill>
                  <a:srgbClr val="13538A"/>
                </a:solidFill>
                <a:latin typeface="Swis721 Ex BT" panose="020B0605020202020204" charset="0"/>
                <a:cs typeface="Swis721 Ex BT" panose="020B0605020202020204" charset="0"/>
              </a:rPr>
              <a:t>FEATURES</a:t>
            </a:r>
            <a:endParaRPr lang="en-US" sz="2405" b="1" spc="144">
              <a:solidFill>
                <a:srgbClr val="13538A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10" name="AutoShape 10"/>
          <p:cNvSpPr/>
          <p:nvPr/>
        </p:nvSpPr>
        <p:spPr>
          <a:xfrm rot="-5400000">
            <a:off x="8171702" y="5859646"/>
            <a:ext cx="7196061" cy="66675"/>
          </a:xfrm>
          <a:prstGeom prst="rect">
            <a:avLst/>
          </a:prstGeom>
          <a:solidFill>
            <a:srgbClr val="191919">
              <a:alpha val="12941"/>
            </a:srgbClr>
          </a:solidFill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7479" y="1475110"/>
            <a:ext cx="1320610" cy="1320610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4355076" y="6549711"/>
            <a:ext cx="1654346" cy="220948"/>
            <a:chOff x="0" y="0"/>
            <a:chExt cx="3803650" cy="508000"/>
          </a:xfrm>
        </p:grpSpPr>
        <p:sp>
          <p:nvSpPr>
            <p:cNvPr id="13" name="Freeform 13"/>
            <p:cNvSpPr/>
            <p:nvPr/>
          </p:nvSpPr>
          <p:spPr>
            <a:xfrm>
              <a:off x="0" y="215900"/>
              <a:ext cx="3507740" cy="76200"/>
            </a:xfrm>
            <a:custGeom>
              <a:avLst/>
              <a:gdLst/>
              <a:ahLst/>
              <a:cxnLst/>
              <a:rect l="l" t="t" r="r" b="b"/>
              <a:pathLst>
                <a:path w="3507740" h="76200">
                  <a:moveTo>
                    <a:pt x="0" y="0"/>
                  </a:moveTo>
                  <a:lnTo>
                    <a:pt x="3507740" y="0"/>
                  </a:lnTo>
                  <a:lnTo>
                    <a:pt x="3507740" y="76200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rgbClr val="1C3D86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3429000" y="1270"/>
              <a:ext cx="374650" cy="505460"/>
            </a:xfrm>
            <a:custGeom>
              <a:avLst/>
              <a:gdLst/>
              <a:ahLst/>
              <a:cxnLst/>
              <a:rect l="l" t="t" r="r" b="b"/>
              <a:pathLst>
                <a:path w="374650" h="505460">
                  <a:moveTo>
                    <a:pt x="0" y="505460"/>
                  </a:moveTo>
                  <a:lnTo>
                    <a:pt x="0" y="0"/>
                  </a:lnTo>
                  <a:lnTo>
                    <a:pt x="374650" y="252730"/>
                  </a:lnTo>
                  <a:close/>
                </a:path>
              </a:pathLst>
            </a:custGeom>
            <a:solidFill>
              <a:srgbClr val="1C3D86"/>
            </a:solidFill>
          </p:spPr>
        </p:sp>
      </p:grpSp>
      <p:grpSp>
        <p:nvGrpSpPr>
          <p:cNvPr id="15" name="Group 15"/>
          <p:cNvGrpSpPr/>
          <p:nvPr/>
        </p:nvGrpSpPr>
        <p:grpSpPr>
          <a:xfrm rot="-1574781">
            <a:off x="4346590" y="5123652"/>
            <a:ext cx="1654346" cy="220948"/>
            <a:chOff x="0" y="0"/>
            <a:chExt cx="3803650" cy="508000"/>
          </a:xfrm>
        </p:grpSpPr>
        <p:sp>
          <p:nvSpPr>
            <p:cNvPr id="16" name="Freeform 16"/>
            <p:cNvSpPr/>
            <p:nvPr/>
          </p:nvSpPr>
          <p:spPr>
            <a:xfrm>
              <a:off x="0" y="215900"/>
              <a:ext cx="3507740" cy="76200"/>
            </a:xfrm>
            <a:custGeom>
              <a:avLst/>
              <a:gdLst/>
              <a:ahLst/>
              <a:cxnLst/>
              <a:rect l="l" t="t" r="r" b="b"/>
              <a:pathLst>
                <a:path w="3507740" h="76200">
                  <a:moveTo>
                    <a:pt x="0" y="0"/>
                  </a:moveTo>
                  <a:lnTo>
                    <a:pt x="3507740" y="0"/>
                  </a:lnTo>
                  <a:lnTo>
                    <a:pt x="3507740" y="76200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rgbClr val="1C3D86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3429000" y="1270"/>
              <a:ext cx="374650" cy="505460"/>
            </a:xfrm>
            <a:custGeom>
              <a:avLst/>
              <a:gdLst/>
              <a:ahLst/>
              <a:cxnLst/>
              <a:rect l="l" t="t" r="r" b="b"/>
              <a:pathLst>
                <a:path w="374650" h="505460">
                  <a:moveTo>
                    <a:pt x="0" y="505460"/>
                  </a:moveTo>
                  <a:lnTo>
                    <a:pt x="0" y="0"/>
                  </a:lnTo>
                  <a:lnTo>
                    <a:pt x="374650" y="252730"/>
                  </a:lnTo>
                  <a:close/>
                </a:path>
              </a:pathLst>
            </a:custGeom>
            <a:solidFill>
              <a:srgbClr val="1C3D86"/>
            </a:solidFill>
          </p:spPr>
        </p:sp>
      </p:grpSp>
      <p:grpSp>
        <p:nvGrpSpPr>
          <p:cNvPr id="18" name="Group 18"/>
          <p:cNvGrpSpPr/>
          <p:nvPr/>
        </p:nvGrpSpPr>
        <p:grpSpPr>
          <a:xfrm rot="1836139">
            <a:off x="4312618" y="8035737"/>
            <a:ext cx="1654346" cy="220948"/>
            <a:chOff x="0" y="0"/>
            <a:chExt cx="3803650" cy="508000"/>
          </a:xfrm>
        </p:grpSpPr>
        <p:sp>
          <p:nvSpPr>
            <p:cNvPr id="19" name="Freeform 19"/>
            <p:cNvSpPr/>
            <p:nvPr/>
          </p:nvSpPr>
          <p:spPr>
            <a:xfrm>
              <a:off x="0" y="215900"/>
              <a:ext cx="3507740" cy="76200"/>
            </a:xfrm>
            <a:custGeom>
              <a:avLst/>
              <a:gdLst/>
              <a:ahLst/>
              <a:cxnLst/>
              <a:rect l="l" t="t" r="r" b="b"/>
              <a:pathLst>
                <a:path w="3507740" h="76200">
                  <a:moveTo>
                    <a:pt x="0" y="0"/>
                  </a:moveTo>
                  <a:lnTo>
                    <a:pt x="3507740" y="0"/>
                  </a:lnTo>
                  <a:lnTo>
                    <a:pt x="3507740" y="76200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rgbClr val="1C3D86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3429000" y="1270"/>
              <a:ext cx="374650" cy="505460"/>
            </a:xfrm>
            <a:custGeom>
              <a:avLst/>
              <a:gdLst/>
              <a:ahLst/>
              <a:cxnLst/>
              <a:rect l="l" t="t" r="r" b="b"/>
              <a:pathLst>
                <a:path w="374650" h="505460">
                  <a:moveTo>
                    <a:pt x="0" y="505460"/>
                  </a:moveTo>
                  <a:lnTo>
                    <a:pt x="0" y="0"/>
                  </a:lnTo>
                  <a:lnTo>
                    <a:pt x="374650" y="252730"/>
                  </a:lnTo>
                  <a:close/>
                </a:path>
              </a:pathLst>
            </a:custGeom>
            <a:solidFill>
              <a:srgbClr val="1C3D86"/>
            </a:solidFill>
          </p:spPr>
        </p:sp>
      </p:grpSp>
      <p:sp>
        <p:nvSpPr>
          <p:cNvPr id="21" name="TextBox 21"/>
          <p:cNvSpPr txBox="1"/>
          <p:nvPr/>
        </p:nvSpPr>
        <p:spPr>
          <a:xfrm>
            <a:off x="2171700" y="670570"/>
            <a:ext cx="9044327" cy="1059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30"/>
              </a:lnSpc>
            </a:pPr>
            <a:r>
              <a:rPr lang="en-US" sz="3200" b="1" spc="160">
                <a:solidFill>
                  <a:srgbClr val="13538A"/>
                </a:solidFill>
                <a:latin typeface="Swis721 Ex BT" panose="020B0605020202020204" charset="0"/>
                <a:cs typeface="Swis721 Ex BT" panose="020B0605020202020204" charset="0"/>
              </a:rPr>
              <a:t>DECENTRALISED SYSTEMS WITH INDIVIDUAL ZONE CONTROLS</a:t>
            </a:r>
            <a:endParaRPr lang="en-US" sz="3200" b="1" spc="160">
              <a:solidFill>
                <a:srgbClr val="13538A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1927818" y="6263823"/>
            <a:ext cx="5850724" cy="1269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0" lvl="1" indent="-237490" algn="l">
              <a:lnSpc>
                <a:spcPts val="3300"/>
              </a:lnSpc>
              <a:buFont typeface="Arial" panose="020B0604020202020204"/>
              <a:buChar char="•"/>
            </a:pPr>
            <a:r>
              <a:rPr lang="en-US" sz="2000" spc="109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Sub systems are allowed to page to anywhere or only to local area, including emergency paging.</a:t>
            </a:r>
            <a:endParaRPr lang="en-US" sz="2000" spc="109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1927818" y="7726228"/>
            <a:ext cx="5850724" cy="422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0" lvl="1" indent="-237490" algn="l">
              <a:lnSpc>
                <a:spcPts val="3300"/>
              </a:lnSpc>
              <a:buFont typeface="Arial" panose="020B0604020202020204"/>
              <a:buChar char="•"/>
            </a:pPr>
            <a:r>
              <a:rPr lang="en-US" sz="2000" spc="109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Every system shall have own UPS</a:t>
            </a:r>
            <a:endParaRPr lang="en-US" sz="2000" spc="109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1927818" y="8408035"/>
            <a:ext cx="5850724" cy="845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0" lvl="1" indent="-237490" algn="l">
              <a:lnSpc>
                <a:spcPts val="3300"/>
              </a:lnSpc>
              <a:buFont typeface="Arial" panose="020B0604020202020204"/>
              <a:buChar char="•"/>
            </a:pPr>
            <a:r>
              <a:rPr lang="en-US" sz="2000" spc="109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All systems are connected via dedicated fiber / LAN</a:t>
            </a:r>
            <a:endParaRPr lang="en-US" sz="2000" spc="109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256316" y="652740"/>
            <a:ext cx="362581" cy="710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45"/>
              </a:lnSpc>
              <a:spcBef>
                <a:spcPct val="0"/>
              </a:spcBef>
            </a:pPr>
            <a:r>
              <a:rPr lang="en-US" sz="3960" spc="198">
                <a:solidFill>
                  <a:srgbClr val="FFFFFF"/>
                </a:solidFill>
                <a:latin typeface="Swis721 Ex BT" panose="020B0605020202020204" charset="0"/>
                <a:cs typeface="Swis721 Ex BT" panose="020B0605020202020204" charset="0"/>
              </a:rPr>
              <a:t>1</a:t>
            </a:r>
            <a:endParaRPr lang="en-US" sz="3960" spc="198">
              <a:solidFill>
                <a:srgbClr val="FFFFFF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3384754" y="1057331"/>
            <a:ext cx="4760630" cy="306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90"/>
              </a:lnSpc>
            </a:pPr>
            <a:r>
              <a:rPr lang="en-US" sz="2000" b="1" spc="119">
                <a:solidFill>
                  <a:srgbClr val="13538A"/>
                </a:solidFill>
                <a:latin typeface="Swis721 Ex BT" panose="020B0605020202020204" charset="0"/>
                <a:cs typeface="Swis721 Ex BT" panose="020B0605020202020204" charset="0"/>
              </a:rPr>
              <a:t>TYPES OF INSTALLATIONS</a:t>
            </a:r>
            <a:endParaRPr lang="en-US" sz="2000" b="1" spc="119">
              <a:solidFill>
                <a:srgbClr val="13538A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pic>
        <p:nvPicPr>
          <p:cNvPr id="27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80057" y="3444142"/>
            <a:ext cx="1313079" cy="1731878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68627" y="7735640"/>
            <a:ext cx="1313079" cy="1731878"/>
          </a:xfrm>
          <a:prstGeom prst="rect">
            <a:avLst/>
          </a:prstGeom>
        </p:spPr>
      </p:pic>
      <p:sp>
        <p:nvSpPr>
          <p:cNvPr id="29" name="TextBox 29"/>
          <p:cNvSpPr txBox="1"/>
          <p:nvPr/>
        </p:nvSpPr>
        <p:spPr>
          <a:xfrm>
            <a:off x="1727835" y="4423270"/>
            <a:ext cx="1945207" cy="647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5"/>
              </a:lnSpc>
            </a:pPr>
            <a:r>
              <a:rPr lang="en-US" sz="2000" spc="90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Main block FCC</a:t>
            </a:r>
            <a:endParaRPr lang="en-US" sz="2000" spc="90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grpSp>
        <p:nvGrpSpPr>
          <p:cNvPr id="30" name="Group 30"/>
          <p:cNvGrpSpPr/>
          <p:nvPr/>
        </p:nvGrpSpPr>
        <p:grpSpPr>
          <a:xfrm>
            <a:off x="1824990" y="5102947"/>
            <a:ext cx="1741820" cy="153973"/>
            <a:chOff x="0" y="0"/>
            <a:chExt cx="9194800" cy="812800"/>
          </a:xfrm>
        </p:grpSpPr>
        <p:sp>
          <p:nvSpPr>
            <p:cNvPr id="31" name="Freeform 31"/>
            <p:cNvSpPr/>
            <p:nvPr/>
          </p:nvSpPr>
          <p:spPr>
            <a:xfrm>
              <a:off x="457200" y="304800"/>
              <a:ext cx="8331200" cy="203200"/>
            </a:xfrm>
            <a:custGeom>
              <a:avLst/>
              <a:gdLst/>
              <a:ahLst/>
              <a:cxnLst/>
              <a:rect l="l" t="t" r="r" b="b"/>
              <a:pathLst>
                <a:path w="8331200" h="203200">
                  <a:moveTo>
                    <a:pt x="101600" y="0"/>
                  </a:moveTo>
                  <a:cubicBezTo>
                    <a:pt x="157480" y="0"/>
                    <a:pt x="203200" y="45720"/>
                    <a:pt x="203200" y="101600"/>
                  </a:cubicBezTo>
                  <a:cubicBezTo>
                    <a:pt x="203200" y="157480"/>
                    <a:pt x="157480" y="203200"/>
                    <a:pt x="101600" y="203200"/>
                  </a:cubicBezTo>
                  <a:cubicBezTo>
                    <a:pt x="45720" y="203200"/>
                    <a:pt x="0" y="157480"/>
                    <a:pt x="0" y="101600"/>
                  </a:cubicBezTo>
                  <a:cubicBezTo>
                    <a:pt x="0" y="45720"/>
                    <a:pt x="45720" y="0"/>
                    <a:pt x="101600" y="0"/>
                  </a:cubicBezTo>
                  <a:close/>
                  <a:moveTo>
                    <a:pt x="508000" y="0"/>
                  </a:moveTo>
                  <a:cubicBezTo>
                    <a:pt x="563880" y="0"/>
                    <a:pt x="609600" y="45720"/>
                    <a:pt x="609600" y="101600"/>
                  </a:cubicBezTo>
                  <a:cubicBezTo>
                    <a:pt x="609600" y="157480"/>
                    <a:pt x="563880" y="203200"/>
                    <a:pt x="508000" y="203200"/>
                  </a:cubicBezTo>
                  <a:cubicBezTo>
                    <a:pt x="452120" y="203200"/>
                    <a:pt x="406400" y="157480"/>
                    <a:pt x="406400" y="101600"/>
                  </a:cubicBezTo>
                  <a:cubicBezTo>
                    <a:pt x="406400" y="45720"/>
                    <a:pt x="452120" y="0"/>
                    <a:pt x="508000" y="0"/>
                  </a:cubicBezTo>
                  <a:close/>
                  <a:moveTo>
                    <a:pt x="914400" y="0"/>
                  </a:moveTo>
                  <a:cubicBezTo>
                    <a:pt x="970280" y="0"/>
                    <a:pt x="1016000" y="45720"/>
                    <a:pt x="1016000" y="101600"/>
                  </a:cubicBezTo>
                  <a:cubicBezTo>
                    <a:pt x="1016000" y="157480"/>
                    <a:pt x="970280" y="203200"/>
                    <a:pt x="914400" y="203200"/>
                  </a:cubicBezTo>
                  <a:cubicBezTo>
                    <a:pt x="858520" y="203200"/>
                    <a:pt x="812800" y="157480"/>
                    <a:pt x="812800" y="101600"/>
                  </a:cubicBezTo>
                  <a:cubicBezTo>
                    <a:pt x="812800" y="45720"/>
                    <a:pt x="858520" y="0"/>
                    <a:pt x="914400" y="0"/>
                  </a:cubicBezTo>
                  <a:close/>
                  <a:moveTo>
                    <a:pt x="1320800" y="0"/>
                  </a:moveTo>
                  <a:cubicBezTo>
                    <a:pt x="1376680" y="0"/>
                    <a:pt x="1422400" y="45720"/>
                    <a:pt x="1422400" y="101600"/>
                  </a:cubicBezTo>
                  <a:cubicBezTo>
                    <a:pt x="1422400" y="157480"/>
                    <a:pt x="1376680" y="203200"/>
                    <a:pt x="1320800" y="203200"/>
                  </a:cubicBezTo>
                  <a:cubicBezTo>
                    <a:pt x="1264920" y="203200"/>
                    <a:pt x="1219200" y="157480"/>
                    <a:pt x="1219200" y="101600"/>
                  </a:cubicBezTo>
                  <a:cubicBezTo>
                    <a:pt x="1219200" y="45720"/>
                    <a:pt x="1264920" y="0"/>
                    <a:pt x="1320800" y="0"/>
                  </a:cubicBezTo>
                  <a:close/>
                  <a:moveTo>
                    <a:pt x="1727200" y="0"/>
                  </a:moveTo>
                  <a:cubicBezTo>
                    <a:pt x="1783080" y="0"/>
                    <a:pt x="1828800" y="45720"/>
                    <a:pt x="1828800" y="101600"/>
                  </a:cubicBezTo>
                  <a:cubicBezTo>
                    <a:pt x="1828800" y="157480"/>
                    <a:pt x="1783080" y="203200"/>
                    <a:pt x="1727200" y="203200"/>
                  </a:cubicBezTo>
                  <a:cubicBezTo>
                    <a:pt x="1671320" y="203200"/>
                    <a:pt x="1625600" y="157480"/>
                    <a:pt x="1625600" y="101600"/>
                  </a:cubicBezTo>
                  <a:cubicBezTo>
                    <a:pt x="1625600" y="45720"/>
                    <a:pt x="1671320" y="0"/>
                    <a:pt x="1727200" y="0"/>
                  </a:cubicBezTo>
                  <a:close/>
                  <a:moveTo>
                    <a:pt x="2133600" y="0"/>
                  </a:moveTo>
                  <a:cubicBezTo>
                    <a:pt x="2189480" y="0"/>
                    <a:pt x="2235200" y="45720"/>
                    <a:pt x="2235200" y="101600"/>
                  </a:cubicBezTo>
                  <a:cubicBezTo>
                    <a:pt x="2235200" y="157480"/>
                    <a:pt x="2189480" y="203200"/>
                    <a:pt x="2133600" y="203200"/>
                  </a:cubicBezTo>
                  <a:cubicBezTo>
                    <a:pt x="2077720" y="203200"/>
                    <a:pt x="2032000" y="157480"/>
                    <a:pt x="2032000" y="101600"/>
                  </a:cubicBezTo>
                  <a:cubicBezTo>
                    <a:pt x="2032000" y="45720"/>
                    <a:pt x="2077720" y="0"/>
                    <a:pt x="2133600" y="0"/>
                  </a:cubicBezTo>
                  <a:close/>
                  <a:moveTo>
                    <a:pt x="2540000" y="0"/>
                  </a:moveTo>
                  <a:cubicBezTo>
                    <a:pt x="2595880" y="0"/>
                    <a:pt x="2641600" y="45720"/>
                    <a:pt x="2641600" y="101600"/>
                  </a:cubicBezTo>
                  <a:cubicBezTo>
                    <a:pt x="2641600" y="157480"/>
                    <a:pt x="2595880" y="203200"/>
                    <a:pt x="2540000" y="203200"/>
                  </a:cubicBezTo>
                  <a:cubicBezTo>
                    <a:pt x="2484120" y="203200"/>
                    <a:pt x="2438400" y="157480"/>
                    <a:pt x="2438400" y="101600"/>
                  </a:cubicBezTo>
                  <a:cubicBezTo>
                    <a:pt x="2438400" y="45720"/>
                    <a:pt x="2484120" y="0"/>
                    <a:pt x="2540000" y="0"/>
                  </a:cubicBezTo>
                  <a:close/>
                  <a:moveTo>
                    <a:pt x="2946400" y="0"/>
                  </a:moveTo>
                  <a:cubicBezTo>
                    <a:pt x="3002280" y="0"/>
                    <a:pt x="3048000" y="45720"/>
                    <a:pt x="3048000" y="101600"/>
                  </a:cubicBezTo>
                  <a:cubicBezTo>
                    <a:pt x="3048000" y="157480"/>
                    <a:pt x="3002280" y="203200"/>
                    <a:pt x="2946400" y="203200"/>
                  </a:cubicBezTo>
                  <a:cubicBezTo>
                    <a:pt x="2890520" y="203200"/>
                    <a:pt x="2844800" y="157480"/>
                    <a:pt x="2844800" y="101600"/>
                  </a:cubicBezTo>
                  <a:cubicBezTo>
                    <a:pt x="2844800" y="45720"/>
                    <a:pt x="2890520" y="0"/>
                    <a:pt x="2946400" y="0"/>
                  </a:cubicBezTo>
                  <a:close/>
                  <a:moveTo>
                    <a:pt x="3352800" y="0"/>
                  </a:moveTo>
                  <a:cubicBezTo>
                    <a:pt x="3408680" y="0"/>
                    <a:pt x="3454400" y="45720"/>
                    <a:pt x="3454400" y="101600"/>
                  </a:cubicBezTo>
                  <a:cubicBezTo>
                    <a:pt x="3454400" y="157480"/>
                    <a:pt x="3408680" y="203200"/>
                    <a:pt x="3352800" y="203200"/>
                  </a:cubicBezTo>
                  <a:cubicBezTo>
                    <a:pt x="3296920" y="203200"/>
                    <a:pt x="3251200" y="157480"/>
                    <a:pt x="3251200" y="101600"/>
                  </a:cubicBezTo>
                  <a:cubicBezTo>
                    <a:pt x="3251200" y="45720"/>
                    <a:pt x="3296920" y="0"/>
                    <a:pt x="3352800" y="0"/>
                  </a:cubicBezTo>
                  <a:close/>
                  <a:moveTo>
                    <a:pt x="3759200" y="0"/>
                  </a:moveTo>
                  <a:cubicBezTo>
                    <a:pt x="3815080" y="0"/>
                    <a:pt x="3860800" y="45720"/>
                    <a:pt x="3860800" y="101600"/>
                  </a:cubicBezTo>
                  <a:cubicBezTo>
                    <a:pt x="3860800" y="157480"/>
                    <a:pt x="3815080" y="203200"/>
                    <a:pt x="3759200" y="203200"/>
                  </a:cubicBezTo>
                  <a:cubicBezTo>
                    <a:pt x="3703320" y="203200"/>
                    <a:pt x="3657600" y="157480"/>
                    <a:pt x="3657600" y="101600"/>
                  </a:cubicBezTo>
                  <a:cubicBezTo>
                    <a:pt x="3657600" y="45720"/>
                    <a:pt x="3703320" y="0"/>
                    <a:pt x="3759200" y="0"/>
                  </a:cubicBezTo>
                  <a:close/>
                  <a:moveTo>
                    <a:pt x="4165600" y="0"/>
                  </a:moveTo>
                  <a:cubicBezTo>
                    <a:pt x="4221480" y="0"/>
                    <a:pt x="4267200" y="45720"/>
                    <a:pt x="4267200" y="101600"/>
                  </a:cubicBezTo>
                  <a:cubicBezTo>
                    <a:pt x="4267200" y="157480"/>
                    <a:pt x="4221480" y="203200"/>
                    <a:pt x="4165600" y="203200"/>
                  </a:cubicBezTo>
                  <a:cubicBezTo>
                    <a:pt x="4109720" y="203200"/>
                    <a:pt x="4064000" y="157480"/>
                    <a:pt x="4064000" y="101600"/>
                  </a:cubicBezTo>
                  <a:cubicBezTo>
                    <a:pt x="4064000" y="45720"/>
                    <a:pt x="4109720" y="0"/>
                    <a:pt x="4165600" y="0"/>
                  </a:cubicBezTo>
                  <a:close/>
                  <a:moveTo>
                    <a:pt x="4572000" y="0"/>
                  </a:moveTo>
                  <a:cubicBezTo>
                    <a:pt x="4627880" y="0"/>
                    <a:pt x="4673600" y="45720"/>
                    <a:pt x="4673600" y="101600"/>
                  </a:cubicBezTo>
                  <a:cubicBezTo>
                    <a:pt x="4673600" y="157480"/>
                    <a:pt x="4627880" y="203200"/>
                    <a:pt x="4572000" y="203200"/>
                  </a:cubicBezTo>
                  <a:cubicBezTo>
                    <a:pt x="4516120" y="203200"/>
                    <a:pt x="4470400" y="157480"/>
                    <a:pt x="4470400" y="101600"/>
                  </a:cubicBezTo>
                  <a:cubicBezTo>
                    <a:pt x="4470400" y="45720"/>
                    <a:pt x="4516120" y="0"/>
                    <a:pt x="4572000" y="0"/>
                  </a:cubicBezTo>
                  <a:close/>
                  <a:moveTo>
                    <a:pt x="4978400" y="0"/>
                  </a:moveTo>
                  <a:cubicBezTo>
                    <a:pt x="5034280" y="0"/>
                    <a:pt x="5080000" y="45720"/>
                    <a:pt x="5080000" y="101600"/>
                  </a:cubicBezTo>
                  <a:cubicBezTo>
                    <a:pt x="5080000" y="157480"/>
                    <a:pt x="5034280" y="203200"/>
                    <a:pt x="4978400" y="203200"/>
                  </a:cubicBezTo>
                  <a:cubicBezTo>
                    <a:pt x="4922520" y="203200"/>
                    <a:pt x="4876800" y="157480"/>
                    <a:pt x="4876800" y="101600"/>
                  </a:cubicBezTo>
                  <a:cubicBezTo>
                    <a:pt x="4876800" y="45720"/>
                    <a:pt x="4922520" y="0"/>
                    <a:pt x="4978400" y="0"/>
                  </a:cubicBezTo>
                  <a:close/>
                  <a:moveTo>
                    <a:pt x="5384800" y="0"/>
                  </a:moveTo>
                  <a:cubicBezTo>
                    <a:pt x="5440680" y="0"/>
                    <a:pt x="5486400" y="45720"/>
                    <a:pt x="5486400" y="101600"/>
                  </a:cubicBezTo>
                  <a:cubicBezTo>
                    <a:pt x="5486400" y="157480"/>
                    <a:pt x="5440680" y="203200"/>
                    <a:pt x="5384800" y="203200"/>
                  </a:cubicBezTo>
                  <a:cubicBezTo>
                    <a:pt x="5328920" y="203200"/>
                    <a:pt x="5283200" y="157480"/>
                    <a:pt x="5283200" y="101600"/>
                  </a:cubicBezTo>
                  <a:cubicBezTo>
                    <a:pt x="5283200" y="45720"/>
                    <a:pt x="5328920" y="0"/>
                    <a:pt x="5384800" y="0"/>
                  </a:cubicBezTo>
                  <a:close/>
                  <a:moveTo>
                    <a:pt x="5791200" y="0"/>
                  </a:moveTo>
                  <a:cubicBezTo>
                    <a:pt x="5847080" y="0"/>
                    <a:pt x="5892800" y="45720"/>
                    <a:pt x="5892800" y="101600"/>
                  </a:cubicBezTo>
                  <a:cubicBezTo>
                    <a:pt x="5892800" y="157480"/>
                    <a:pt x="5847080" y="203200"/>
                    <a:pt x="5791200" y="203200"/>
                  </a:cubicBezTo>
                  <a:cubicBezTo>
                    <a:pt x="5735320" y="203200"/>
                    <a:pt x="5689600" y="157480"/>
                    <a:pt x="5689600" y="101600"/>
                  </a:cubicBezTo>
                  <a:cubicBezTo>
                    <a:pt x="5689600" y="45720"/>
                    <a:pt x="5735320" y="0"/>
                    <a:pt x="5791200" y="0"/>
                  </a:cubicBezTo>
                  <a:close/>
                  <a:moveTo>
                    <a:pt x="6197600" y="0"/>
                  </a:moveTo>
                  <a:cubicBezTo>
                    <a:pt x="6253480" y="0"/>
                    <a:pt x="6299200" y="45720"/>
                    <a:pt x="6299200" y="101600"/>
                  </a:cubicBezTo>
                  <a:cubicBezTo>
                    <a:pt x="6299200" y="157480"/>
                    <a:pt x="6253480" y="203200"/>
                    <a:pt x="6197600" y="203200"/>
                  </a:cubicBezTo>
                  <a:cubicBezTo>
                    <a:pt x="6141720" y="203200"/>
                    <a:pt x="6096000" y="157480"/>
                    <a:pt x="6096000" y="101600"/>
                  </a:cubicBezTo>
                  <a:cubicBezTo>
                    <a:pt x="6096000" y="45720"/>
                    <a:pt x="6141720" y="0"/>
                    <a:pt x="6197600" y="0"/>
                  </a:cubicBezTo>
                  <a:close/>
                  <a:moveTo>
                    <a:pt x="6604000" y="0"/>
                  </a:moveTo>
                  <a:cubicBezTo>
                    <a:pt x="6659880" y="0"/>
                    <a:pt x="6705600" y="45720"/>
                    <a:pt x="6705600" y="101600"/>
                  </a:cubicBezTo>
                  <a:cubicBezTo>
                    <a:pt x="6705600" y="157480"/>
                    <a:pt x="6659880" y="203200"/>
                    <a:pt x="6604000" y="203200"/>
                  </a:cubicBezTo>
                  <a:cubicBezTo>
                    <a:pt x="6548120" y="203200"/>
                    <a:pt x="6502400" y="157480"/>
                    <a:pt x="6502400" y="101600"/>
                  </a:cubicBezTo>
                  <a:cubicBezTo>
                    <a:pt x="6502400" y="45720"/>
                    <a:pt x="6548120" y="0"/>
                    <a:pt x="6604000" y="0"/>
                  </a:cubicBezTo>
                  <a:close/>
                  <a:moveTo>
                    <a:pt x="7010400" y="0"/>
                  </a:moveTo>
                  <a:cubicBezTo>
                    <a:pt x="7066280" y="0"/>
                    <a:pt x="7112000" y="45720"/>
                    <a:pt x="7112000" y="101600"/>
                  </a:cubicBezTo>
                  <a:cubicBezTo>
                    <a:pt x="7112000" y="157480"/>
                    <a:pt x="7066280" y="203200"/>
                    <a:pt x="7010400" y="203200"/>
                  </a:cubicBezTo>
                  <a:cubicBezTo>
                    <a:pt x="6954520" y="203200"/>
                    <a:pt x="6908800" y="157480"/>
                    <a:pt x="6908800" y="101600"/>
                  </a:cubicBezTo>
                  <a:cubicBezTo>
                    <a:pt x="6908800" y="45720"/>
                    <a:pt x="6954520" y="0"/>
                    <a:pt x="7010400" y="0"/>
                  </a:cubicBezTo>
                  <a:close/>
                  <a:moveTo>
                    <a:pt x="7416800" y="0"/>
                  </a:moveTo>
                  <a:cubicBezTo>
                    <a:pt x="7472680" y="0"/>
                    <a:pt x="7518400" y="45720"/>
                    <a:pt x="7518400" y="101600"/>
                  </a:cubicBezTo>
                  <a:cubicBezTo>
                    <a:pt x="7518400" y="157480"/>
                    <a:pt x="7472680" y="203200"/>
                    <a:pt x="7416800" y="203200"/>
                  </a:cubicBezTo>
                  <a:cubicBezTo>
                    <a:pt x="7360920" y="203200"/>
                    <a:pt x="7315200" y="157480"/>
                    <a:pt x="7315200" y="101600"/>
                  </a:cubicBezTo>
                  <a:cubicBezTo>
                    <a:pt x="7315200" y="45720"/>
                    <a:pt x="7360920" y="0"/>
                    <a:pt x="7416800" y="0"/>
                  </a:cubicBezTo>
                  <a:close/>
                  <a:moveTo>
                    <a:pt x="7823200" y="0"/>
                  </a:moveTo>
                  <a:cubicBezTo>
                    <a:pt x="7879080" y="0"/>
                    <a:pt x="7924800" y="45720"/>
                    <a:pt x="7924800" y="101600"/>
                  </a:cubicBezTo>
                  <a:cubicBezTo>
                    <a:pt x="7924800" y="157480"/>
                    <a:pt x="7879080" y="203200"/>
                    <a:pt x="7823200" y="203200"/>
                  </a:cubicBezTo>
                  <a:cubicBezTo>
                    <a:pt x="7767320" y="203200"/>
                    <a:pt x="7721600" y="157480"/>
                    <a:pt x="7721600" y="101600"/>
                  </a:cubicBezTo>
                  <a:cubicBezTo>
                    <a:pt x="7721600" y="45720"/>
                    <a:pt x="7767320" y="0"/>
                    <a:pt x="7823200" y="0"/>
                  </a:cubicBezTo>
                  <a:close/>
                  <a:moveTo>
                    <a:pt x="8229600" y="0"/>
                  </a:moveTo>
                  <a:cubicBezTo>
                    <a:pt x="8285480" y="0"/>
                    <a:pt x="8331200" y="45720"/>
                    <a:pt x="8331200" y="101600"/>
                  </a:cubicBezTo>
                  <a:cubicBezTo>
                    <a:pt x="8331200" y="157480"/>
                    <a:pt x="8285480" y="203200"/>
                    <a:pt x="8229600" y="203200"/>
                  </a:cubicBezTo>
                  <a:cubicBezTo>
                    <a:pt x="8173720" y="203200"/>
                    <a:pt x="8128000" y="157480"/>
                    <a:pt x="8128000" y="101600"/>
                  </a:cubicBezTo>
                  <a:cubicBezTo>
                    <a:pt x="8128000" y="45720"/>
                    <a:pt x="8173720" y="0"/>
                    <a:pt x="8229600" y="0"/>
                  </a:cubicBezTo>
                  <a:close/>
                </a:path>
              </a:pathLst>
            </a:custGeom>
            <a:solidFill>
              <a:srgbClr val="13538A"/>
            </a:solidFill>
          </p:spPr>
        </p:sp>
      </p:grpSp>
      <p:grpSp>
        <p:nvGrpSpPr>
          <p:cNvPr id="32" name="Group 32"/>
          <p:cNvGrpSpPr/>
          <p:nvPr/>
        </p:nvGrpSpPr>
        <p:grpSpPr>
          <a:xfrm>
            <a:off x="-4574652" y="1974913"/>
            <a:ext cx="16311047" cy="320040"/>
            <a:chOff x="0" y="0"/>
            <a:chExt cx="21748063" cy="426720"/>
          </a:xfrm>
        </p:grpSpPr>
        <p:sp>
          <p:nvSpPr>
            <p:cNvPr id="33" name="TextBox 33"/>
            <p:cNvSpPr txBox="1"/>
            <p:nvPr/>
          </p:nvSpPr>
          <p:spPr>
            <a:xfrm>
              <a:off x="0" y="-47625"/>
              <a:ext cx="21748063" cy="4743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40"/>
                </a:lnSpc>
              </a:pPr>
              <a:r>
                <a:rPr lang="en-US" sz="2100" spc="105">
                  <a:solidFill>
                    <a:srgbClr val="191919"/>
                  </a:solidFill>
                  <a:latin typeface="Aileron Regular Bold" panose="00000800000000000000"/>
                </a:rPr>
                <a:t>Visualization</a:t>
              </a:r>
              <a:endParaRPr lang="en-US" sz="2100" spc="105">
                <a:solidFill>
                  <a:srgbClr val="191919"/>
                </a:solidFill>
                <a:latin typeface="Aileron Regular Bold" panose="00000800000000000000"/>
              </a:endParaRPr>
            </a:p>
          </p:txBody>
        </p:sp>
        <p:grpSp>
          <p:nvGrpSpPr>
            <p:cNvPr id="34" name="Group 34"/>
            <p:cNvGrpSpPr>
              <a:grpSpLocks noChangeAspect="1"/>
            </p:cNvGrpSpPr>
            <p:nvPr/>
          </p:nvGrpSpPr>
          <p:grpSpPr>
            <a:xfrm>
              <a:off x="8942030" y="54556"/>
              <a:ext cx="472372" cy="317608"/>
              <a:chOff x="0" y="0"/>
              <a:chExt cx="1930400" cy="129794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1930400" cy="1297940"/>
              </a:xfrm>
              <a:custGeom>
                <a:avLst/>
                <a:gdLst/>
                <a:ahLst/>
                <a:cxnLst/>
                <a:rect l="l" t="t" r="r" b="b"/>
                <a:pathLst>
                  <a:path w="1930400" h="1297940">
                    <a:moveTo>
                      <a:pt x="0" y="0"/>
                    </a:moveTo>
                    <a:lnTo>
                      <a:pt x="965200" y="1297940"/>
                    </a:lnTo>
                    <a:lnTo>
                      <a:pt x="1930400" y="0"/>
                    </a:lnTo>
                    <a:close/>
                  </a:path>
                </a:pathLst>
              </a:custGeom>
              <a:solidFill>
                <a:srgbClr val="1C3D86"/>
              </a:solidFill>
            </p:spPr>
          </p:sp>
        </p:grpSp>
      </p:grpSp>
      <p:sp>
        <p:nvSpPr>
          <p:cNvPr id="36" name="TextBox 36"/>
          <p:cNvSpPr txBox="1"/>
          <p:nvPr/>
        </p:nvSpPr>
        <p:spPr>
          <a:xfrm>
            <a:off x="8712315" y="3487600"/>
            <a:ext cx="1545157" cy="647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5"/>
              </a:lnSpc>
            </a:pPr>
            <a:r>
              <a:rPr lang="en-US" sz="2000" spc="90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Sub block 1</a:t>
            </a:r>
            <a:endParaRPr lang="en-US" sz="2000" spc="90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8684375" y="5940033"/>
            <a:ext cx="1545157" cy="647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5"/>
              </a:lnSpc>
            </a:pPr>
            <a:r>
              <a:rPr lang="en-US" sz="2000" spc="90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Sub block 2</a:t>
            </a:r>
            <a:endParaRPr lang="en-US" sz="2000" spc="90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8693900" y="8090083"/>
            <a:ext cx="1545157" cy="647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5"/>
              </a:lnSpc>
            </a:pPr>
            <a:r>
              <a:rPr lang="en-US" sz="2000" spc="90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Sub block 3</a:t>
            </a:r>
            <a:endParaRPr lang="en-US" sz="2000" spc="90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grpSp>
        <p:nvGrpSpPr>
          <p:cNvPr id="39" name="Group 39"/>
          <p:cNvGrpSpPr/>
          <p:nvPr/>
        </p:nvGrpSpPr>
        <p:grpSpPr>
          <a:xfrm>
            <a:off x="8576519" y="4140868"/>
            <a:ext cx="1741820" cy="153973"/>
            <a:chOff x="0" y="0"/>
            <a:chExt cx="9194800" cy="812800"/>
          </a:xfrm>
        </p:grpSpPr>
        <p:sp>
          <p:nvSpPr>
            <p:cNvPr id="40" name="Freeform 40"/>
            <p:cNvSpPr/>
            <p:nvPr/>
          </p:nvSpPr>
          <p:spPr>
            <a:xfrm>
              <a:off x="457200" y="304800"/>
              <a:ext cx="8331200" cy="203200"/>
            </a:xfrm>
            <a:custGeom>
              <a:avLst/>
              <a:gdLst/>
              <a:ahLst/>
              <a:cxnLst/>
              <a:rect l="l" t="t" r="r" b="b"/>
              <a:pathLst>
                <a:path w="8331200" h="203200">
                  <a:moveTo>
                    <a:pt x="101600" y="0"/>
                  </a:moveTo>
                  <a:cubicBezTo>
                    <a:pt x="157480" y="0"/>
                    <a:pt x="203200" y="45720"/>
                    <a:pt x="203200" y="101600"/>
                  </a:cubicBezTo>
                  <a:cubicBezTo>
                    <a:pt x="203200" y="157480"/>
                    <a:pt x="157480" y="203200"/>
                    <a:pt x="101600" y="203200"/>
                  </a:cubicBezTo>
                  <a:cubicBezTo>
                    <a:pt x="45720" y="203200"/>
                    <a:pt x="0" y="157480"/>
                    <a:pt x="0" y="101600"/>
                  </a:cubicBezTo>
                  <a:cubicBezTo>
                    <a:pt x="0" y="45720"/>
                    <a:pt x="45720" y="0"/>
                    <a:pt x="101600" y="0"/>
                  </a:cubicBezTo>
                  <a:close/>
                  <a:moveTo>
                    <a:pt x="508000" y="0"/>
                  </a:moveTo>
                  <a:cubicBezTo>
                    <a:pt x="563880" y="0"/>
                    <a:pt x="609600" y="45720"/>
                    <a:pt x="609600" y="101600"/>
                  </a:cubicBezTo>
                  <a:cubicBezTo>
                    <a:pt x="609600" y="157480"/>
                    <a:pt x="563880" y="203200"/>
                    <a:pt x="508000" y="203200"/>
                  </a:cubicBezTo>
                  <a:cubicBezTo>
                    <a:pt x="452120" y="203200"/>
                    <a:pt x="406400" y="157480"/>
                    <a:pt x="406400" y="101600"/>
                  </a:cubicBezTo>
                  <a:cubicBezTo>
                    <a:pt x="406400" y="45720"/>
                    <a:pt x="452120" y="0"/>
                    <a:pt x="508000" y="0"/>
                  </a:cubicBezTo>
                  <a:close/>
                  <a:moveTo>
                    <a:pt x="914400" y="0"/>
                  </a:moveTo>
                  <a:cubicBezTo>
                    <a:pt x="970280" y="0"/>
                    <a:pt x="1016000" y="45720"/>
                    <a:pt x="1016000" y="101600"/>
                  </a:cubicBezTo>
                  <a:cubicBezTo>
                    <a:pt x="1016000" y="157480"/>
                    <a:pt x="970280" y="203200"/>
                    <a:pt x="914400" y="203200"/>
                  </a:cubicBezTo>
                  <a:cubicBezTo>
                    <a:pt x="858520" y="203200"/>
                    <a:pt x="812800" y="157480"/>
                    <a:pt x="812800" y="101600"/>
                  </a:cubicBezTo>
                  <a:cubicBezTo>
                    <a:pt x="812800" y="45720"/>
                    <a:pt x="858520" y="0"/>
                    <a:pt x="914400" y="0"/>
                  </a:cubicBezTo>
                  <a:close/>
                  <a:moveTo>
                    <a:pt x="1320800" y="0"/>
                  </a:moveTo>
                  <a:cubicBezTo>
                    <a:pt x="1376680" y="0"/>
                    <a:pt x="1422400" y="45720"/>
                    <a:pt x="1422400" y="101600"/>
                  </a:cubicBezTo>
                  <a:cubicBezTo>
                    <a:pt x="1422400" y="157480"/>
                    <a:pt x="1376680" y="203200"/>
                    <a:pt x="1320800" y="203200"/>
                  </a:cubicBezTo>
                  <a:cubicBezTo>
                    <a:pt x="1264920" y="203200"/>
                    <a:pt x="1219200" y="157480"/>
                    <a:pt x="1219200" y="101600"/>
                  </a:cubicBezTo>
                  <a:cubicBezTo>
                    <a:pt x="1219200" y="45720"/>
                    <a:pt x="1264920" y="0"/>
                    <a:pt x="1320800" y="0"/>
                  </a:cubicBezTo>
                  <a:close/>
                  <a:moveTo>
                    <a:pt x="1727200" y="0"/>
                  </a:moveTo>
                  <a:cubicBezTo>
                    <a:pt x="1783080" y="0"/>
                    <a:pt x="1828800" y="45720"/>
                    <a:pt x="1828800" y="101600"/>
                  </a:cubicBezTo>
                  <a:cubicBezTo>
                    <a:pt x="1828800" y="157480"/>
                    <a:pt x="1783080" y="203200"/>
                    <a:pt x="1727200" y="203200"/>
                  </a:cubicBezTo>
                  <a:cubicBezTo>
                    <a:pt x="1671320" y="203200"/>
                    <a:pt x="1625600" y="157480"/>
                    <a:pt x="1625600" y="101600"/>
                  </a:cubicBezTo>
                  <a:cubicBezTo>
                    <a:pt x="1625600" y="45720"/>
                    <a:pt x="1671320" y="0"/>
                    <a:pt x="1727200" y="0"/>
                  </a:cubicBezTo>
                  <a:close/>
                  <a:moveTo>
                    <a:pt x="2133600" y="0"/>
                  </a:moveTo>
                  <a:cubicBezTo>
                    <a:pt x="2189480" y="0"/>
                    <a:pt x="2235200" y="45720"/>
                    <a:pt x="2235200" y="101600"/>
                  </a:cubicBezTo>
                  <a:cubicBezTo>
                    <a:pt x="2235200" y="157480"/>
                    <a:pt x="2189480" y="203200"/>
                    <a:pt x="2133600" y="203200"/>
                  </a:cubicBezTo>
                  <a:cubicBezTo>
                    <a:pt x="2077720" y="203200"/>
                    <a:pt x="2032000" y="157480"/>
                    <a:pt x="2032000" y="101600"/>
                  </a:cubicBezTo>
                  <a:cubicBezTo>
                    <a:pt x="2032000" y="45720"/>
                    <a:pt x="2077720" y="0"/>
                    <a:pt x="2133600" y="0"/>
                  </a:cubicBezTo>
                  <a:close/>
                  <a:moveTo>
                    <a:pt x="2540000" y="0"/>
                  </a:moveTo>
                  <a:cubicBezTo>
                    <a:pt x="2595880" y="0"/>
                    <a:pt x="2641600" y="45720"/>
                    <a:pt x="2641600" y="101600"/>
                  </a:cubicBezTo>
                  <a:cubicBezTo>
                    <a:pt x="2641600" y="157480"/>
                    <a:pt x="2595880" y="203200"/>
                    <a:pt x="2540000" y="203200"/>
                  </a:cubicBezTo>
                  <a:cubicBezTo>
                    <a:pt x="2484120" y="203200"/>
                    <a:pt x="2438400" y="157480"/>
                    <a:pt x="2438400" y="101600"/>
                  </a:cubicBezTo>
                  <a:cubicBezTo>
                    <a:pt x="2438400" y="45720"/>
                    <a:pt x="2484120" y="0"/>
                    <a:pt x="2540000" y="0"/>
                  </a:cubicBezTo>
                  <a:close/>
                  <a:moveTo>
                    <a:pt x="2946400" y="0"/>
                  </a:moveTo>
                  <a:cubicBezTo>
                    <a:pt x="3002280" y="0"/>
                    <a:pt x="3048000" y="45720"/>
                    <a:pt x="3048000" y="101600"/>
                  </a:cubicBezTo>
                  <a:cubicBezTo>
                    <a:pt x="3048000" y="157480"/>
                    <a:pt x="3002280" y="203200"/>
                    <a:pt x="2946400" y="203200"/>
                  </a:cubicBezTo>
                  <a:cubicBezTo>
                    <a:pt x="2890520" y="203200"/>
                    <a:pt x="2844800" y="157480"/>
                    <a:pt x="2844800" y="101600"/>
                  </a:cubicBezTo>
                  <a:cubicBezTo>
                    <a:pt x="2844800" y="45720"/>
                    <a:pt x="2890520" y="0"/>
                    <a:pt x="2946400" y="0"/>
                  </a:cubicBezTo>
                  <a:close/>
                  <a:moveTo>
                    <a:pt x="3352800" y="0"/>
                  </a:moveTo>
                  <a:cubicBezTo>
                    <a:pt x="3408680" y="0"/>
                    <a:pt x="3454400" y="45720"/>
                    <a:pt x="3454400" y="101600"/>
                  </a:cubicBezTo>
                  <a:cubicBezTo>
                    <a:pt x="3454400" y="157480"/>
                    <a:pt x="3408680" y="203200"/>
                    <a:pt x="3352800" y="203200"/>
                  </a:cubicBezTo>
                  <a:cubicBezTo>
                    <a:pt x="3296920" y="203200"/>
                    <a:pt x="3251200" y="157480"/>
                    <a:pt x="3251200" y="101600"/>
                  </a:cubicBezTo>
                  <a:cubicBezTo>
                    <a:pt x="3251200" y="45720"/>
                    <a:pt x="3296920" y="0"/>
                    <a:pt x="3352800" y="0"/>
                  </a:cubicBezTo>
                  <a:close/>
                  <a:moveTo>
                    <a:pt x="3759200" y="0"/>
                  </a:moveTo>
                  <a:cubicBezTo>
                    <a:pt x="3815080" y="0"/>
                    <a:pt x="3860800" y="45720"/>
                    <a:pt x="3860800" y="101600"/>
                  </a:cubicBezTo>
                  <a:cubicBezTo>
                    <a:pt x="3860800" y="157480"/>
                    <a:pt x="3815080" y="203200"/>
                    <a:pt x="3759200" y="203200"/>
                  </a:cubicBezTo>
                  <a:cubicBezTo>
                    <a:pt x="3703320" y="203200"/>
                    <a:pt x="3657600" y="157480"/>
                    <a:pt x="3657600" y="101600"/>
                  </a:cubicBezTo>
                  <a:cubicBezTo>
                    <a:pt x="3657600" y="45720"/>
                    <a:pt x="3703320" y="0"/>
                    <a:pt x="3759200" y="0"/>
                  </a:cubicBezTo>
                  <a:close/>
                  <a:moveTo>
                    <a:pt x="4165600" y="0"/>
                  </a:moveTo>
                  <a:cubicBezTo>
                    <a:pt x="4221480" y="0"/>
                    <a:pt x="4267200" y="45720"/>
                    <a:pt x="4267200" y="101600"/>
                  </a:cubicBezTo>
                  <a:cubicBezTo>
                    <a:pt x="4267200" y="157480"/>
                    <a:pt x="4221480" y="203200"/>
                    <a:pt x="4165600" y="203200"/>
                  </a:cubicBezTo>
                  <a:cubicBezTo>
                    <a:pt x="4109720" y="203200"/>
                    <a:pt x="4064000" y="157480"/>
                    <a:pt x="4064000" y="101600"/>
                  </a:cubicBezTo>
                  <a:cubicBezTo>
                    <a:pt x="4064000" y="45720"/>
                    <a:pt x="4109720" y="0"/>
                    <a:pt x="4165600" y="0"/>
                  </a:cubicBezTo>
                  <a:close/>
                  <a:moveTo>
                    <a:pt x="4572000" y="0"/>
                  </a:moveTo>
                  <a:cubicBezTo>
                    <a:pt x="4627880" y="0"/>
                    <a:pt x="4673600" y="45720"/>
                    <a:pt x="4673600" y="101600"/>
                  </a:cubicBezTo>
                  <a:cubicBezTo>
                    <a:pt x="4673600" y="157480"/>
                    <a:pt x="4627880" y="203200"/>
                    <a:pt x="4572000" y="203200"/>
                  </a:cubicBezTo>
                  <a:cubicBezTo>
                    <a:pt x="4516120" y="203200"/>
                    <a:pt x="4470400" y="157480"/>
                    <a:pt x="4470400" y="101600"/>
                  </a:cubicBezTo>
                  <a:cubicBezTo>
                    <a:pt x="4470400" y="45720"/>
                    <a:pt x="4516120" y="0"/>
                    <a:pt x="4572000" y="0"/>
                  </a:cubicBezTo>
                  <a:close/>
                  <a:moveTo>
                    <a:pt x="4978400" y="0"/>
                  </a:moveTo>
                  <a:cubicBezTo>
                    <a:pt x="5034280" y="0"/>
                    <a:pt x="5080000" y="45720"/>
                    <a:pt x="5080000" y="101600"/>
                  </a:cubicBezTo>
                  <a:cubicBezTo>
                    <a:pt x="5080000" y="157480"/>
                    <a:pt x="5034280" y="203200"/>
                    <a:pt x="4978400" y="203200"/>
                  </a:cubicBezTo>
                  <a:cubicBezTo>
                    <a:pt x="4922520" y="203200"/>
                    <a:pt x="4876800" y="157480"/>
                    <a:pt x="4876800" y="101600"/>
                  </a:cubicBezTo>
                  <a:cubicBezTo>
                    <a:pt x="4876800" y="45720"/>
                    <a:pt x="4922520" y="0"/>
                    <a:pt x="4978400" y="0"/>
                  </a:cubicBezTo>
                  <a:close/>
                  <a:moveTo>
                    <a:pt x="5384800" y="0"/>
                  </a:moveTo>
                  <a:cubicBezTo>
                    <a:pt x="5440680" y="0"/>
                    <a:pt x="5486400" y="45720"/>
                    <a:pt x="5486400" y="101600"/>
                  </a:cubicBezTo>
                  <a:cubicBezTo>
                    <a:pt x="5486400" y="157480"/>
                    <a:pt x="5440680" y="203200"/>
                    <a:pt x="5384800" y="203200"/>
                  </a:cubicBezTo>
                  <a:cubicBezTo>
                    <a:pt x="5328920" y="203200"/>
                    <a:pt x="5283200" y="157480"/>
                    <a:pt x="5283200" y="101600"/>
                  </a:cubicBezTo>
                  <a:cubicBezTo>
                    <a:pt x="5283200" y="45720"/>
                    <a:pt x="5328920" y="0"/>
                    <a:pt x="5384800" y="0"/>
                  </a:cubicBezTo>
                  <a:close/>
                  <a:moveTo>
                    <a:pt x="5791200" y="0"/>
                  </a:moveTo>
                  <a:cubicBezTo>
                    <a:pt x="5847080" y="0"/>
                    <a:pt x="5892800" y="45720"/>
                    <a:pt x="5892800" y="101600"/>
                  </a:cubicBezTo>
                  <a:cubicBezTo>
                    <a:pt x="5892800" y="157480"/>
                    <a:pt x="5847080" y="203200"/>
                    <a:pt x="5791200" y="203200"/>
                  </a:cubicBezTo>
                  <a:cubicBezTo>
                    <a:pt x="5735320" y="203200"/>
                    <a:pt x="5689600" y="157480"/>
                    <a:pt x="5689600" y="101600"/>
                  </a:cubicBezTo>
                  <a:cubicBezTo>
                    <a:pt x="5689600" y="45720"/>
                    <a:pt x="5735320" y="0"/>
                    <a:pt x="5791200" y="0"/>
                  </a:cubicBezTo>
                  <a:close/>
                  <a:moveTo>
                    <a:pt x="6197600" y="0"/>
                  </a:moveTo>
                  <a:cubicBezTo>
                    <a:pt x="6253480" y="0"/>
                    <a:pt x="6299200" y="45720"/>
                    <a:pt x="6299200" y="101600"/>
                  </a:cubicBezTo>
                  <a:cubicBezTo>
                    <a:pt x="6299200" y="157480"/>
                    <a:pt x="6253480" y="203200"/>
                    <a:pt x="6197600" y="203200"/>
                  </a:cubicBezTo>
                  <a:cubicBezTo>
                    <a:pt x="6141720" y="203200"/>
                    <a:pt x="6096000" y="157480"/>
                    <a:pt x="6096000" y="101600"/>
                  </a:cubicBezTo>
                  <a:cubicBezTo>
                    <a:pt x="6096000" y="45720"/>
                    <a:pt x="6141720" y="0"/>
                    <a:pt x="6197600" y="0"/>
                  </a:cubicBezTo>
                  <a:close/>
                  <a:moveTo>
                    <a:pt x="6604000" y="0"/>
                  </a:moveTo>
                  <a:cubicBezTo>
                    <a:pt x="6659880" y="0"/>
                    <a:pt x="6705600" y="45720"/>
                    <a:pt x="6705600" y="101600"/>
                  </a:cubicBezTo>
                  <a:cubicBezTo>
                    <a:pt x="6705600" y="157480"/>
                    <a:pt x="6659880" y="203200"/>
                    <a:pt x="6604000" y="203200"/>
                  </a:cubicBezTo>
                  <a:cubicBezTo>
                    <a:pt x="6548120" y="203200"/>
                    <a:pt x="6502400" y="157480"/>
                    <a:pt x="6502400" y="101600"/>
                  </a:cubicBezTo>
                  <a:cubicBezTo>
                    <a:pt x="6502400" y="45720"/>
                    <a:pt x="6548120" y="0"/>
                    <a:pt x="6604000" y="0"/>
                  </a:cubicBezTo>
                  <a:close/>
                  <a:moveTo>
                    <a:pt x="7010400" y="0"/>
                  </a:moveTo>
                  <a:cubicBezTo>
                    <a:pt x="7066280" y="0"/>
                    <a:pt x="7112000" y="45720"/>
                    <a:pt x="7112000" y="101600"/>
                  </a:cubicBezTo>
                  <a:cubicBezTo>
                    <a:pt x="7112000" y="157480"/>
                    <a:pt x="7066280" y="203200"/>
                    <a:pt x="7010400" y="203200"/>
                  </a:cubicBezTo>
                  <a:cubicBezTo>
                    <a:pt x="6954520" y="203200"/>
                    <a:pt x="6908800" y="157480"/>
                    <a:pt x="6908800" y="101600"/>
                  </a:cubicBezTo>
                  <a:cubicBezTo>
                    <a:pt x="6908800" y="45720"/>
                    <a:pt x="6954520" y="0"/>
                    <a:pt x="7010400" y="0"/>
                  </a:cubicBezTo>
                  <a:close/>
                  <a:moveTo>
                    <a:pt x="7416800" y="0"/>
                  </a:moveTo>
                  <a:cubicBezTo>
                    <a:pt x="7472680" y="0"/>
                    <a:pt x="7518400" y="45720"/>
                    <a:pt x="7518400" y="101600"/>
                  </a:cubicBezTo>
                  <a:cubicBezTo>
                    <a:pt x="7518400" y="157480"/>
                    <a:pt x="7472680" y="203200"/>
                    <a:pt x="7416800" y="203200"/>
                  </a:cubicBezTo>
                  <a:cubicBezTo>
                    <a:pt x="7360920" y="203200"/>
                    <a:pt x="7315200" y="157480"/>
                    <a:pt x="7315200" y="101600"/>
                  </a:cubicBezTo>
                  <a:cubicBezTo>
                    <a:pt x="7315200" y="45720"/>
                    <a:pt x="7360920" y="0"/>
                    <a:pt x="7416800" y="0"/>
                  </a:cubicBezTo>
                  <a:close/>
                  <a:moveTo>
                    <a:pt x="7823200" y="0"/>
                  </a:moveTo>
                  <a:cubicBezTo>
                    <a:pt x="7879080" y="0"/>
                    <a:pt x="7924800" y="45720"/>
                    <a:pt x="7924800" y="101600"/>
                  </a:cubicBezTo>
                  <a:cubicBezTo>
                    <a:pt x="7924800" y="157480"/>
                    <a:pt x="7879080" y="203200"/>
                    <a:pt x="7823200" y="203200"/>
                  </a:cubicBezTo>
                  <a:cubicBezTo>
                    <a:pt x="7767320" y="203200"/>
                    <a:pt x="7721600" y="157480"/>
                    <a:pt x="7721600" y="101600"/>
                  </a:cubicBezTo>
                  <a:cubicBezTo>
                    <a:pt x="7721600" y="45720"/>
                    <a:pt x="7767320" y="0"/>
                    <a:pt x="7823200" y="0"/>
                  </a:cubicBezTo>
                  <a:close/>
                  <a:moveTo>
                    <a:pt x="8229600" y="0"/>
                  </a:moveTo>
                  <a:cubicBezTo>
                    <a:pt x="8285480" y="0"/>
                    <a:pt x="8331200" y="45720"/>
                    <a:pt x="8331200" y="101600"/>
                  </a:cubicBezTo>
                  <a:cubicBezTo>
                    <a:pt x="8331200" y="157480"/>
                    <a:pt x="8285480" y="203200"/>
                    <a:pt x="8229600" y="203200"/>
                  </a:cubicBezTo>
                  <a:cubicBezTo>
                    <a:pt x="8173720" y="203200"/>
                    <a:pt x="8128000" y="157480"/>
                    <a:pt x="8128000" y="101600"/>
                  </a:cubicBezTo>
                  <a:cubicBezTo>
                    <a:pt x="8128000" y="45720"/>
                    <a:pt x="8173720" y="0"/>
                    <a:pt x="8229600" y="0"/>
                  </a:cubicBezTo>
                  <a:close/>
                </a:path>
              </a:pathLst>
            </a:custGeom>
            <a:solidFill>
              <a:srgbClr val="13538A"/>
            </a:solidFill>
          </p:spPr>
        </p:sp>
      </p:grpSp>
      <p:grpSp>
        <p:nvGrpSpPr>
          <p:cNvPr id="41" name="Group 41"/>
          <p:cNvGrpSpPr/>
          <p:nvPr/>
        </p:nvGrpSpPr>
        <p:grpSpPr>
          <a:xfrm>
            <a:off x="8576519" y="6608541"/>
            <a:ext cx="1741820" cy="153973"/>
            <a:chOff x="0" y="0"/>
            <a:chExt cx="9194800" cy="812800"/>
          </a:xfrm>
        </p:grpSpPr>
        <p:sp>
          <p:nvSpPr>
            <p:cNvPr id="42" name="Freeform 42"/>
            <p:cNvSpPr/>
            <p:nvPr/>
          </p:nvSpPr>
          <p:spPr>
            <a:xfrm>
              <a:off x="457200" y="304800"/>
              <a:ext cx="8331200" cy="203200"/>
            </a:xfrm>
            <a:custGeom>
              <a:avLst/>
              <a:gdLst/>
              <a:ahLst/>
              <a:cxnLst/>
              <a:rect l="l" t="t" r="r" b="b"/>
              <a:pathLst>
                <a:path w="8331200" h="203200">
                  <a:moveTo>
                    <a:pt x="101600" y="0"/>
                  </a:moveTo>
                  <a:cubicBezTo>
                    <a:pt x="157480" y="0"/>
                    <a:pt x="203200" y="45720"/>
                    <a:pt x="203200" y="101600"/>
                  </a:cubicBezTo>
                  <a:cubicBezTo>
                    <a:pt x="203200" y="157480"/>
                    <a:pt x="157480" y="203200"/>
                    <a:pt x="101600" y="203200"/>
                  </a:cubicBezTo>
                  <a:cubicBezTo>
                    <a:pt x="45720" y="203200"/>
                    <a:pt x="0" y="157480"/>
                    <a:pt x="0" y="101600"/>
                  </a:cubicBezTo>
                  <a:cubicBezTo>
                    <a:pt x="0" y="45720"/>
                    <a:pt x="45720" y="0"/>
                    <a:pt x="101600" y="0"/>
                  </a:cubicBezTo>
                  <a:close/>
                  <a:moveTo>
                    <a:pt x="508000" y="0"/>
                  </a:moveTo>
                  <a:cubicBezTo>
                    <a:pt x="563880" y="0"/>
                    <a:pt x="609600" y="45720"/>
                    <a:pt x="609600" y="101600"/>
                  </a:cubicBezTo>
                  <a:cubicBezTo>
                    <a:pt x="609600" y="157480"/>
                    <a:pt x="563880" y="203200"/>
                    <a:pt x="508000" y="203200"/>
                  </a:cubicBezTo>
                  <a:cubicBezTo>
                    <a:pt x="452120" y="203200"/>
                    <a:pt x="406400" y="157480"/>
                    <a:pt x="406400" y="101600"/>
                  </a:cubicBezTo>
                  <a:cubicBezTo>
                    <a:pt x="406400" y="45720"/>
                    <a:pt x="452120" y="0"/>
                    <a:pt x="508000" y="0"/>
                  </a:cubicBezTo>
                  <a:close/>
                  <a:moveTo>
                    <a:pt x="914400" y="0"/>
                  </a:moveTo>
                  <a:cubicBezTo>
                    <a:pt x="970280" y="0"/>
                    <a:pt x="1016000" y="45720"/>
                    <a:pt x="1016000" y="101600"/>
                  </a:cubicBezTo>
                  <a:cubicBezTo>
                    <a:pt x="1016000" y="157480"/>
                    <a:pt x="970280" y="203200"/>
                    <a:pt x="914400" y="203200"/>
                  </a:cubicBezTo>
                  <a:cubicBezTo>
                    <a:pt x="858520" y="203200"/>
                    <a:pt x="812800" y="157480"/>
                    <a:pt x="812800" y="101600"/>
                  </a:cubicBezTo>
                  <a:cubicBezTo>
                    <a:pt x="812800" y="45720"/>
                    <a:pt x="858520" y="0"/>
                    <a:pt x="914400" y="0"/>
                  </a:cubicBezTo>
                  <a:close/>
                  <a:moveTo>
                    <a:pt x="1320800" y="0"/>
                  </a:moveTo>
                  <a:cubicBezTo>
                    <a:pt x="1376680" y="0"/>
                    <a:pt x="1422400" y="45720"/>
                    <a:pt x="1422400" y="101600"/>
                  </a:cubicBezTo>
                  <a:cubicBezTo>
                    <a:pt x="1422400" y="157480"/>
                    <a:pt x="1376680" y="203200"/>
                    <a:pt x="1320800" y="203200"/>
                  </a:cubicBezTo>
                  <a:cubicBezTo>
                    <a:pt x="1264920" y="203200"/>
                    <a:pt x="1219200" y="157480"/>
                    <a:pt x="1219200" y="101600"/>
                  </a:cubicBezTo>
                  <a:cubicBezTo>
                    <a:pt x="1219200" y="45720"/>
                    <a:pt x="1264920" y="0"/>
                    <a:pt x="1320800" y="0"/>
                  </a:cubicBezTo>
                  <a:close/>
                  <a:moveTo>
                    <a:pt x="1727200" y="0"/>
                  </a:moveTo>
                  <a:cubicBezTo>
                    <a:pt x="1783080" y="0"/>
                    <a:pt x="1828800" y="45720"/>
                    <a:pt x="1828800" y="101600"/>
                  </a:cubicBezTo>
                  <a:cubicBezTo>
                    <a:pt x="1828800" y="157480"/>
                    <a:pt x="1783080" y="203200"/>
                    <a:pt x="1727200" y="203200"/>
                  </a:cubicBezTo>
                  <a:cubicBezTo>
                    <a:pt x="1671320" y="203200"/>
                    <a:pt x="1625600" y="157480"/>
                    <a:pt x="1625600" y="101600"/>
                  </a:cubicBezTo>
                  <a:cubicBezTo>
                    <a:pt x="1625600" y="45720"/>
                    <a:pt x="1671320" y="0"/>
                    <a:pt x="1727200" y="0"/>
                  </a:cubicBezTo>
                  <a:close/>
                  <a:moveTo>
                    <a:pt x="2133600" y="0"/>
                  </a:moveTo>
                  <a:cubicBezTo>
                    <a:pt x="2189480" y="0"/>
                    <a:pt x="2235200" y="45720"/>
                    <a:pt x="2235200" y="101600"/>
                  </a:cubicBezTo>
                  <a:cubicBezTo>
                    <a:pt x="2235200" y="157480"/>
                    <a:pt x="2189480" y="203200"/>
                    <a:pt x="2133600" y="203200"/>
                  </a:cubicBezTo>
                  <a:cubicBezTo>
                    <a:pt x="2077720" y="203200"/>
                    <a:pt x="2032000" y="157480"/>
                    <a:pt x="2032000" y="101600"/>
                  </a:cubicBezTo>
                  <a:cubicBezTo>
                    <a:pt x="2032000" y="45720"/>
                    <a:pt x="2077720" y="0"/>
                    <a:pt x="2133600" y="0"/>
                  </a:cubicBezTo>
                  <a:close/>
                  <a:moveTo>
                    <a:pt x="2540000" y="0"/>
                  </a:moveTo>
                  <a:cubicBezTo>
                    <a:pt x="2595880" y="0"/>
                    <a:pt x="2641600" y="45720"/>
                    <a:pt x="2641600" y="101600"/>
                  </a:cubicBezTo>
                  <a:cubicBezTo>
                    <a:pt x="2641600" y="157480"/>
                    <a:pt x="2595880" y="203200"/>
                    <a:pt x="2540000" y="203200"/>
                  </a:cubicBezTo>
                  <a:cubicBezTo>
                    <a:pt x="2484120" y="203200"/>
                    <a:pt x="2438400" y="157480"/>
                    <a:pt x="2438400" y="101600"/>
                  </a:cubicBezTo>
                  <a:cubicBezTo>
                    <a:pt x="2438400" y="45720"/>
                    <a:pt x="2484120" y="0"/>
                    <a:pt x="2540000" y="0"/>
                  </a:cubicBezTo>
                  <a:close/>
                  <a:moveTo>
                    <a:pt x="2946400" y="0"/>
                  </a:moveTo>
                  <a:cubicBezTo>
                    <a:pt x="3002280" y="0"/>
                    <a:pt x="3048000" y="45720"/>
                    <a:pt x="3048000" y="101600"/>
                  </a:cubicBezTo>
                  <a:cubicBezTo>
                    <a:pt x="3048000" y="157480"/>
                    <a:pt x="3002280" y="203200"/>
                    <a:pt x="2946400" y="203200"/>
                  </a:cubicBezTo>
                  <a:cubicBezTo>
                    <a:pt x="2890520" y="203200"/>
                    <a:pt x="2844800" y="157480"/>
                    <a:pt x="2844800" y="101600"/>
                  </a:cubicBezTo>
                  <a:cubicBezTo>
                    <a:pt x="2844800" y="45720"/>
                    <a:pt x="2890520" y="0"/>
                    <a:pt x="2946400" y="0"/>
                  </a:cubicBezTo>
                  <a:close/>
                  <a:moveTo>
                    <a:pt x="3352800" y="0"/>
                  </a:moveTo>
                  <a:cubicBezTo>
                    <a:pt x="3408680" y="0"/>
                    <a:pt x="3454400" y="45720"/>
                    <a:pt x="3454400" y="101600"/>
                  </a:cubicBezTo>
                  <a:cubicBezTo>
                    <a:pt x="3454400" y="157480"/>
                    <a:pt x="3408680" y="203200"/>
                    <a:pt x="3352800" y="203200"/>
                  </a:cubicBezTo>
                  <a:cubicBezTo>
                    <a:pt x="3296920" y="203200"/>
                    <a:pt x="3251200" y="157480"/>
                    <a:pt x="3251200" y="101600"/>
                  </a:cubicBezTo>
                  <a:cubicBezTo>
                    <a:pt x="3251200" y="45720"/>
                    <a:pt x="3296920" y="0"/>
                    <a:pt x="3352800" y="0"/>
                  </a:cubicBezTo>
                  <a:close/>
                  <a:moveTo>
                    <a:pt x="3759200" y="0"/>
                  </a:moveTo>
                  <a:cubicBezTo>
                    <a:pt x="3815080" y="0"/>
                    <a:pt x="3860800" y="45720"/>
                    <a:pt x="3860800" y="101600"/>
                  </a:cubicBezTo>
                  <a:cubicBezTo>
                    <a:pt x="3860800" y="157480"/>
                    <a:pt x="3815080" y="203200"/>
                    <a:pt x="3759200" y="203200"/>
                  </a:cubicBezTo>
                  <a:cubicBezTo>
                    <a:pt x="3703320" y="203200"/>
                    <a:pt x="3657600" y="157480"/>
                    <a:pt x="3657600" y="101600"/>
                  </a:cubicBezTo>
                  <a:cubicBezTo>
                    <a:pt x="3657600" y="45720"/>
                    <a:pt x="3703320" y="0"/>
                    <a:pt x="3759200" y="0"/>
                  </a:cubicBezTo>
                  <a:close/>
                  <a:moveTo>
                    <a:pt x="4165600" y="0"/>
                  </a:moveTo>
                  <a:cubicBezTo>
                    <a:pt x="4221480" y="0"/>
                    <a:pt x="4267200" y="45720"/>
                    <a:pt x="4267200" y="101600"/>
                  </a:cubicBezTo>
                  <a:cubicBezTo>
                    <a:pt x="4267200" y="157480"/>
                    <a:pt x="4221480" y="203200"/>
                    <a:pt x="4165600" y="203200"/>
                  </a:cubicBezTo>
                  <a:cubicBezTo>
                    <a:pt x="4109720" y="203200"/>
                    <a:pt x="4064000" y="157480"/>
                    <a:pt x="4064000" y="101600"/>
                  </a:cubicBezTo>
                  <a:cubicBezTo>
                    <a:pt x="4064000" y="45720"/>
                    <a:pt x="4109720" y="0"/>
                    <a:pt x="4165600" y="0"/>
                  </a:cubicBezTo>
                  <a:close/>
                  <a:moveTo>
                    <a:pt x="4572000" y="0"/>
                  </a:moveTo>
                  <a:cubicBezTo>
                    <a:pt x="4627880" y="0"/>
                    <a:pt x="4673600" y="45720"/>
                    <a:pt x="4673600" y="101600"/>
                  </a:cubicBezTo>
                  <a:cubicBezTo>
                    <a:pt x="4673600" y="157480"/>
                    <a:pt x="4627880" y="203200"/>
                    <a:pt x="4572000" y="203200"/>
                  </a:cubicBezTo>
                  <a:cubicBezTo>
                    <a:pt x="4516120" y="203200"/>
                    <a:pt x="4470400" y="157480"/>
                    <a:pt x="4470400" y="101600"/>
                  </a:cubicBezTo>
                  <a:cubicBezTo>
                    <a:pt x="4470400" y="45720"/>
                    <a:pt x="4516120" y="0"/>
                    <a:pt x="4572000" y="0"/>
                  </a:cubicBezTo>
                  <a:close/>
                  <a:moveTo>
                    <a:pt x="4978400" y="0"/>
                  </a:moveTo>
                  <a:cubicBezTo>
                    <a:pt x="5034280" y="0"/>
                    <a:pt x="5080000" y="45720"/>
                    <a:pt x="5080000" y="101600"/>
                  </a:cubicBezTo>
                  <a:cubicBezTo>
                    <a:pt x="5080000" y="157480"/>
                    <a:pt x="5034280" y="203200"/>
                    <a:pt x="4978400" y="203200"/>
                  </a:cubicBezTo>
                  <a:cubicBezTo>
                    <a:pt x="4922520" y="203200"/>
                    <a:pt x="4876800" y="157480"/>
                    <a:pt x="4876800" y="101600"/>
                  </a:cubicBezTo>
                  <a:cubicBezTo>
                    <a:pt x="4876800" y="45720"/>
                    <a:pt x="4922520" y="0"/>
                    <a:pt x="4978400" y="0"/>
                  </a:cubicBezTo>
                  <a:close/>
                  <a:moveTo>
                    <a:pt x="5384800" y="0"/>
                  </a:moveTo>
                  <a:cubicBezTo>
                    <a:pt x="5440680" y="0"/>
                    <a:pt x="5486400" y="45720"/>
                    <a:pt x="5486400" y="101600"/>
                  </a:cubicBezTo>
                  <a:cubicBezTo>
                    <a:pt x="5486400" y="157480"/>
                    <a:pt x="5440680" y="203200"/>
                    <a:pt x="5384800" y="203200"/>
                  </a:cubicBezTo>
                  <a:cubicBezTo>
                    <a:pt x="5328920" y="203200"/>
                    <a:pt x="5283200" y="157480"/>
                    <a:pt x="5283200" y="101600"/>
                  </a:cubicBezTo>
                  <a:cubicBezTo>
                    <a:pt x="5283200" y="45720"/>
                    <a:pt x="5328920" y="0"/>
                    <a:pt x="5384800" y="0"/>
                  </a:cubicBezTo>
                  <a:close/>
                  <a:moveTo>
                    <a:pt x="5791200" y="0"/>
                  </a:moveTo>
                  <a:cubicBezTo>
                    <a:pt x="5847080" y="0"/>
                    <a:pt x="5892800" y="45720"/>
                    <a:pt x="5892800" y="101600"/>
                  </a:cubicBezTo>
                  <a:cubicBezTo>
                    <a:pt x="5892800" y="157480"/>
                    <a:pt x="5847080" y="203200"/>
                    <a:pt x="5791200" y="203200"/>
                  </a:cubicBezTo>
                  <a:cubicBezTo>
                    <a:pt x="5735320" y="203200"/>
                    <a:pt x="5689600" y="157480"/>
                    <a:pt x="5689600" y="101600"/>
                  </a:cubicBezTo>
                  <a:cubicBezTo>
                    <a:pt x="5689600" y="45720"/>
                    <a:pt x="5735320" y="0"/>
                    <a:pt x="5791200" y="0"/>
                  </a:cubicBezTo>
                  <a:close/>
                  <a:moveTo>
                    <a:pt x="6197600" y="0"/>
                  </a:moveTo>
                  <a:cubicBezTo>
                    <a:pt x="6253480" y="0"/>
                    <a:pt x="6299200" y="45720"/>
                    <a:pt x="6299200" y="101600"/>
                  </a:cubicBezTo>
                  <a:cubicBezTo>
                    <a:pt x="6299200" y="157480"/>
                    <a:pt x="6253480" y="203200"/>
                    <a:pt x="6197600" y="203200"/>
                  </a:cubicBezTo>
                  <a:cubicBezTo>
                    <a:pt x="6141720" y="203200"/>
                    <a:pt x="6096000" y="157480"/>
                    <a:pt x="6096000" y="101600"/>
                  </a:cubicBezTo>
                  <a:cubicBezTo>
                    <a:pt x="6096000" y="45720"/>
                    <a:pt x="6141720" y="0"/>
                    <a:pt x="6197600" y="0"/>
                  </a:cubicBezTo>
                  <a:close/>
                  <a:moveTo>
                    <a:pt x="6604000" y="0"/>
                  </a:moveTo>
                  <a:cubicBezTo>
                    <a:pt x="6659880" y="0"/>
                    <a:pt x="6705600" y="45720"/>
                    <a:pt x="6705600" y="101600"/>
                  </a:cubicBezTo>
                  <a:cubicBezTo>
                    <a:pt x="6705600" y="157480"/>
                    <a:pt x="6659880" y="203200"/>
                    <a:pt x="6604000" y="203200"/>
                  </a:cubicBezTo>
                  <a:cubicBezTo>
                    <a:pt x="6548120" y="203200"/>
                    <a:pt x="6502400" y="157480"/>
                    <a:pt x="6502400" y="101600"/>
                  </a:cubicBezTo>
                  <a:cubicBezTo>
                    <a:pt x="6502400" y="45720"/>
                    <a:pt x="6548120" y="0"/>
                    <a:pt x="6604000" y="0"/>
                  </a:cubicBezTo>
                  <a:close/>
                  <a:moveTo>
                    <a:pt x="7010400" y="0"/>
                  </a:moveTo>
                  <a:cubicBezTo>
                    <a:pt x="7066280" y="0"/>
                    <a:pt x="7112000" y="45720"/>
                    <a:pt x="7112000" y="101600"/>
                  </a:cubicBezTo>
                  <a:cubicBezTo>
                    <a:pt x="7112000" y="157480"/>
                    <a:pt x="7066280" y="203200"/>
                    <a:pt x="7010400" y="203200"/>
                  </a:cubicBezTo>
                  <a:cubicBezTo>
                    <a:pt x="6954520" y="203200"/>
                    <a:pt x="6908800" y="157480"/>
                    <a:pt x="6908800" y="101600"/>
                  </a:cubicBezTo>
                  <a:cubicBezTo>
                    <a:pt x="6908800" y="45720"/>
                    <a:pt x="6954520" y="0"/>
                    <a:pt x="7010400" y="0"/>
                  </a:cubicBezTo>
                  <a:close/>
                  <a:moveTo>
                    <a:pt x="7416800" y="0"/>
                  </a:moveTo>
                  <a:cubicBezTo>
                    <a:pt x="7472680" y="0"/>
                    <a:pt x="7518400" y="45720"/>
                    <a:pt x="7518400" y="101600"/>
                  </a:cubicBezTo>
                  <a:cubicBezTo>
                    <a:pt x="7518400" y="157480"/>
                    <a:pt x="7472680" y="203200"/>
                    <a:pt x="7416800" y="203200"/>
                  </a:cubicBezTo>
                  <a:cubicBezTo>
                    <a:pt x="7360920" y="203200"/>
                    <a:pt x="7315200" y="157480"/>
                    <a:pt x="7315200" y="101600"/>
                  </a:cubicBezTo>
                  <a:cubicBezTo>
                    <a:pt x="7315200" y="45720"/>
                    <a:pt x="7360920" y="0"/>
                    <a:pt x="7416800" y="0"/>
                  </a:cubicBezTo>
                  <a:close/>
                  <a:moveTo>
                    <a:pt x="7823200" y="0"/>
                  </a:moveTo>
                  <a:cubicBezTo>
                    <a:pt x="7879080" y="0"/>
                    <a:pt x="7924800" y="45720"/>
                    <a:pt x="7924800" y="101600"/>
                  </a:cubicBezTo>
                  <a:cubicBezTo>
                    <a:pt x="7924800" y="157480"/>
                    <a:pt x="7879080" y="203200"/>
                    <a:pt x="7823200" y="203200"/>
                  </a:cubicBezTo>
                  <a:cubicBezTo>
                    <a:pt x="7767320" y="203200"/>
                    <a:pt x="7721600" y="157480"/>
                    <a:pt x="7721600" y="101600"/>
                  </a:cubicBezTo>
                  <a:cubicBezTo>
                    <a:pt x="7721600" y="45720"/>
                    <a:pt x="7767320" y="0"/>
                    <a:pt x="7823200" y="0"/>
                  </a:cubicBezTo>
                  <a:close/>
                  <a:moveTo>
                    <a:pt x="8229600" y="0"/>
                  </a:moveTo>
                  <a:cubicBezTo>
                    <a:pt x="8285480" y="0"/>
                    <a:pt x="8331200" y="45720"/>
                    <a:pt x="8331200" y="101600"/>
                  </a:cubicBezTo>
                  <a:cubicBezTo>
                    <a:pt x="8331200" y="157480"/>
                    <a:pt x="8285480" y="203200"/>
                    <a:pt x="8229600" y="203200"/>
                  </a:cubicBezTo>
                  <a:cubicBezTo>
                    <a:pt x="8173720" y="203200"/>
                    <a:pt x="8128000" y="157480"/>
                    <a:pt x="8128000" y="101600"/>
                  </a:cubicBezTo>
                  <a:cubicBezTo>
                    <a:pt x="8128000" y="45720"/>
                    <a:pt x="8173720" y="0"/>
                    <a:pt x="8229600" y="0"/>
                  </a:cubicBezTo>
                  <a:close/>
                </a:path>
              </a:pathLst>
            </a:custGeom>
            <a:solidFill>
              <a:srgbClr val="13538A"/>
            </a:solidFill>
          </p:spPr>
        </p:sp>
      </p:grpSp>
      <p:grpSp>
        <p:nvGrpSpPr>
          <p:cNvPr id="43" name="Group 43"/>
          <p:cNvGrpSpPr/>
          <p:nvPr/>
        </p:nvGrpSpPr>
        <p:grpSpPr>
          <a:xfrm>
            <a:off x="8586044" y="8686836"/>
            <a:ext cx="1741820" cy="153973"/>
            <a:chOff x="0" y="0"/>
            <a:chExt cx="9194800" cy="812800"/>
          </a:xfrm>
        </p:grpSpPr>
        <p:sp>
          <p:nvSpPr>
            <p:cNvPr id="44" name="Freeform 44"/>
            <p:cNvSpPr/>
            <p:nvPr/>
          </p:nvSpPr>
          <p:spPr>
            <a:xfrm>
              <a:off x="457200" y="304800"/>
              <a:ext cx="8331200" cy="203200"/>
            </a:xfrm>
            <a:custGeom>
              <a:avLst/>
              <a:gdLst/>
              <a:ahLst/>
              <a:cxnLst/>
              <a:rect l="l" t="t" r="r" b="b"/>
              <a:pathLst>
                <a:path w="8331200" h="203200">
                  <a:moveTo>
                    <a:pt x="101600" y="0"/>
                  </a:moveTo>
                  <a:cubicBezTo>
                    <a:pt x="157480" y="0"/>
                    <a:pt x="203200" y="45720"/>
                    <a:pt x="203200" y="101600"/>
                  </a:cubicBezTo>
                  <a:cubicBezTo>
                    <a:pt x="203200" y="157480"/>
                    <a:pt x="157480" y="203200"/>
                    <a:pt x="101600" y="203200"/>
                  </a:cubicBezTo>
                  <a:cubicBezTo>
                    <a:pt x="45720" y="203200"/>
                    <a:pt x="0" y="157480"/>
                    <a:pt x="0" y="101600"/>
                  </a:cubicBezTo>
                  <a:cubicBezTo>
                    <a:pt x="0" y="45720"/>
                    <a:pt x="45720" y="0"/>
                    <a:pt x="101600" y="0"/>
                  </a:cubicBezTo>
                  <a:close/>
                  <a:moveTo>
                    <a:pt x="508000" y="0"/>
                  </a:moveTo>
                  <a:cubicBezTo>
                    <a:pt x="563880" y="0"/>
                    <a:pt x="609600" y="45720"/>
                    <a:pt x="609600" y="101600"/>
                  </a:cubicBezTo>
                  <a:cubicBezTo>
                    <a:pt x="609600" y="157480"/>
                    <a:pt x="563880" y="203200"/>
                    <a:pt x="508000" y="203200"/>
                  </a:cubicBezTo>
                  <a:cubicBezTo>
                    <a:pt x="452120" y="203200"/>
                    <a:pt x="406400" y="157480"/>
                    <a:pt x="406400" y="101600"/>
                  </a:cubicBezTo>
                  <a:cubicBezTo>
                    <a:pt x="406400" y="45720"/>
                    <a:pt x="452120" y="0"/>
                    <a:pt x="508000" y="0"/>
                  </a:cubicBezTo>
                  <a:close/>
                  <a:moveTo>
                    <a:pt x="914400" y="0"/>
                  </a:moveTo>
                  <a:cubicBezTo>
                    <a:pt x="970280" y="0"/>
                    <a:pt x="1016000" y="45720"/>
                    <a:pt x="1016000" y="101600"/>
                  </a:cubicBezTo>
                  <a:cubicBezTo>
                    <a:pt x="1016000" y="157480"/>
                    <a:pt x="970280" y="203200"/>
                    <a:pt x="914400" y="203200"/>
                  </a:cubicBezTo>
                  <a:cubicBezTo>
                    <a:pt x="858520" y="203200"/>
                    <a:pt x="812800" y="157480"/>
                    <a:pt x="812800" y="101600"/>
                  </a:cubicBezTo>
                  <a:cubicBezTo>
                    <a:pt x="812800" y="45720"/>
                    <a:pt x="858520" y="0"/>
                    <a:pt x="914400" y="0"/>
                  </a:cubicBezTo>
                  <a:close/>
                  <a:moveTo>
                    <a:pt x="1320800" y="0"/>
                  </a:moveTo>
                  <a:cubicBezTo>
                    <a:pt x="1376680" y="0"/>
                    <a:pt x="1422400" y="45720"/>
                    <a:pt x="1422400" y="101600"/>
                  </a:cubicBezTo>
                  <a:cubicBezTo>
                    <a:pt x="1422400" y="157480"/>
                    <a:pt x="1376680" y="203200"/>
                    <a:pt x="1320800" y="203200"/>
                  </a:cubicBezTo>
                  <a:cubicBezTo>
                    <a:pt x="1264920" y="203200"/>
                    <a:pt x="1219200" y="157480"/>
                    <a:pt x="1219200" y="101600"/>
                  </a:cubicBezTo>
                  <a:cubicBezTo>
                    <a:pt x="1219200" y="45720"/>
                    <a:pt x="1264920" y="0"/>
                    <a:pt x="1320800" y="0"/>
                  </a:cubicBezTo>
                  <a:close/>
                  <a:moveTo>
                    <a:pt x="1727200" y="0"/>
                  </a:moveTo>
                  <a:cubicBezTo>
                    <a:pt x="1783080" y="0"/>
                    <a:pt x="1828800" y="45720"/>
                    <a:pt x="1828800" y="101600"/>
                  </a:cubicBezTo>
                  <a:cubicBezTo>
                    <a:pt x="1828800" y="157480"/>
                    <a:pt x="1783080" y="203200"/>
                    <a:pt x="1727200" y="203200"/>
                  </a:cubicBezTo>
                  <a:cubicBezTo>
                    <a:pt x="1671320" y="203200"/>
                    <a:pt x="1625600" y="157480"/>
                    <a:pt x="1625600" y="101600"/>
                  </a:cubicBezTo>
                  <a:cubicBezTo>
                    <a:pt x="1625600" y="45720"/>
                    <a:pt x="1671320" y="0"/>
                    <a:pt x="1727200" y="0"/>
                  </a:cubicBezTo>
                  <a:close/>
                  <a:moveTo>
                    <a:pt x="2133600" y="0"/>
                  </a:moveTo>
                  <a:cubicBezTo>
                    <a:pt x="2189480" y="0"/>
                    <a:pt x="2235200" y="45720"/>
                    <a:pt x="2235200" y="101600"/>
                  </a:cubicBezTo>
                  <a:cubicBezTo>
                    <a:pt x="2235200" y="157480"/>
                    <a:pt x="2189480" y="203200"/>
                    <a:pt x="2133600" y="203200"/>
                  </a:cubicBezTo>
                  <a:cubicBezTo>
                    <a:pt x="2077720" y="203200"/>
                    <a:pt x="2032000" y="157480"/>
                    <a:pt x="2032000" y="101600"/>
                  </a:cubicBezTo>
                  <a:cubicBezTo>
                    <a:pt x="2032000" y="45720"/>
                    <a:pt x="2077720" y="0"/>
                    <a:pt x="2133600" y="0"/>
                  </a:cubicBezTo>
                  <a:close/>
                  <a:moveTo>
                    <a:pt x="2540000" y="0"/>
                  </a:moveTo>
                  <a:cubicBezTo>
                    <a:pt x="2595880" y="0"/>
                    <a:pt x="2641600" y="45720"/>
                    <a:pt x="2641600" y="101600"/>
                  </a:cubicBezTo>
                  <a:cubicBezTo>
                    <a:pt x="2641600" y="157480"/>
                    <a:pt x="2595880" y="203200"/>
                    <a:pt x="2540000" y="203200"/>
                  </a:cubicBezTo>
                  <a:cubicBezTo>
                    <a:pt x="2484120" y="203200"/>
                    <a:pt x="2438400" y="157480"/>
                    <a:pt x="2438400" y="101600"/>
                  </a:cubicBezTo>
                  <a:cubicBezTo>
                    <a:pt x="2438400" y="45720"/>
                    <a:pt x="2484120" y="0"/>
                    <a:pt x="2540000" y="0"/>
                  </a:cubicBezTo>
                  <a:close/>
                  <a:moveTo>
                    <a:pt x="2946400" y="0"/>
                  </a:moveTo>
                  <a:cubicBezTo>
                    <a:pt x="3002280" y="0"/>
                    <a:pt x="3048000" y="45720"/>
                    <a:pt x="3048000" y="101600"/>
                  </a:cubicBezTo>
                  <a:cubicBezTo>
                    <a:pt x="3048000" y="157480"/>
                    <a:pt x="3002280" y="203200"/>
                    <a:pt x="2946400" y="203200"/>
                  </a:cubicBezTo>
                  <a:cubicBezTo>
                    <a:pt x="2890520" y="203200"/>
                    <a:pt x="2844800" y="157480"/>
                    <a:pt x="2844800" y="101600"/>
                  </a:cubicBezTo>
                  <a:cubicBezTo>
                    <a:pt x="2844800" y="45720"/>
                    <a:pt x="2890520" y="0"/>
                    <a:pt x="2946400" y="0"/>
                  </a:cubicBezTo>
                  <a:close/>
                  <a:moveTo>
                    <a:pt x="3352800" y="0"/>
                  </a:moveTo>
                  <a:cubicBezTo>
                    <a:pt x="3408680" y="0"/>
                    <a:pt x="3454400" y="45720"/>
                    <a:pt x="3454400" y="101600"/>
                  </a:cubicBezTo>
                  <a:cubicBezTo>
                    <a:pt x="3454400" y="157480"/>
                    <a:pt x="3408680" y="203200"/>
                    <a:pt x="3352800" y="203200"/>
                  </a:cubicBezTo>
                  <a:cubicBezTo>
                    <a:pt x="3296920" y="203200"/>
                    <a:pt x="3251200" y="157480"/>
                    <a:pt x="3251200" y="101600"/>
                  </a:cubicBezTo>
                  <a:cubicBezTo>
                    <a:pt x="3251200" y="45720"/>
                    <a:pt x="3296920" y="0"/>
                    <a:pt x="3352800" y="0"/>
                  </a:cubicBezTo>
                  <a:close/>
                  <a:moveTo>
                    <a:pt x="3759200" y="0"/>
                  </a:moveTo>
                  <a:cubicBezTo>
                    <a:pt x="3815080" y="0"/>
                    <a:pt x="3860800" y="45720"/>
                    <a:pt x="3860800" y="101600"/>
                  </a:cubicBezTo>
                  <a:cubicBezTo>
                    <a:pt x="3860800" y="157480"/>
                    <a:pt x="3815080" y="203200"/>
                    <a:pt x="3759200" y="203200"/>
                  </a:cubicBezTo>
                  <a:cubicBezTo>
                    <a:pt x="3703320" y="203200"/>
                    <a:pt x="3657600" y="157480"/>
                    <a:pt x="3657600" y="101600"/>
                  </a:cubicBezTo>
                  <a:cubicBezTo>
                    <a:pt x="3657600" y="45720"/>
                    <a:pt x="3703320" y="0"/>
                    <a:pt x="3759200" y="0"/>
                  </a:cubicBezTo>
                  <a:close/>
                  <a:moveTo>
                    <a:pt x="4165600" y="0"/>
                  </a:moveTo>
                  <a:cubicBezTo>
                    <a:pt x="4221480" y="0"/>
                    <a:pt x="4267200" y="45720"/>
                    <a:pt x="4267200" y="101600"/>
                  </a:cubicBezTo>
                  <a:cubicBezTo>
                    <a:pt x="4267200" y="157480"/>
                    <a:pt x="4221480" y="203200"/>
                    <a:pt x="4165600" y="203200"/>
                  </a:cubicBezTo>
                  <a:cubicBezTo>
                    <a:pt x="4109720" y="203200"/>
                    <a:pt x="4064000" y="157480"/>
                    <a:pt x="4064000" y="101600"/>
                  </a:cubicBezTo>
                  <a:cubicBezTo>
                    <a:pt x="4064000" y="45720"/>
                    <a:pt x="4109720" y="0"/>
                    <a:pt x="4165600" y="0"/>
                  </a:cubicBezTo>
                  <a:close/>
                  <a:moveTo>
                    <a:pt x="4572000" y="0"/>
                  </a:moveTo>
                  <a:cubicBezTo>
                    <a:pt x="4627880" y="0"/>
                    <a:pt x="4673600" y="45720"/>
                    <a:pt x="4673600" y="101600"/>
                  </a:cubicBezTo>
                  <a:cubicBezTo>
                    <a:pt x="4673600" y="157480"/>
                    <a:pt x="4627880" y="203200"/>
                    <a:pt x="4572000" y="203200"/>
                  </a:cubicBezTo>
                  <a:cubicBezTo>
                    <a:pt x="4516120" y="203200"/>
                    <a:pt x="4470400" y="157480"/>
                    <a:pt x="4470400" y="101600"/>
                  </a:cubicBezTo>
                  <a:cubicBezTo>
                    <a:pt x="4470400" y="45720"/>
                    <a:pt x="4516120" y="0"/>
                    <a:pt x="4572000" y="0"/>
                  </a:cubicBezTo>
                  <a:close/>
                  <a:moveTo>
                    <a:pt x="4978400" y="0"/>
                  </a:moveTo>
                  <a:cubicBezTo>
                    <a:pt x="5034280" y="0"/>
                    <a:pt x="5080000" y="45720"/>
                    <a:pt x="5080000" y="101600"/>
                  </a:cubicBezTo>
                  <a:cubicBezTo>
                    <a:pt x="5080000" y="157480"/>
                    <a:pt x="5034280" y="203200"/>
                    <a:pt x="4978400" y="203200"/>
                  </a:cubicBezTo>
                  <a:cubicBezTo>
                    <a:pt x="4922520" y="203200"/>
                    <a:pt x="4876800" y="157480"/>
                    <a:pt x="4876800" y="101600"/>
                  </a:cubicBezTo>
                  <a:cubicBezTo>
                    <a:pt x="4876800" y="45720"/>
                    <a:pt x="4922520" y="0"/>
                    <a:pt x="4978400" y="0"/>
                  </a:cubicBezTo>
                  <a:close/>
                  <a:moveTo>
                    <a:pt x="5384800" y="0"/>
                  </a:moveTo>
                  <a:cubicBezTo>
                    <a:pt x="5440680" y="0"/>
                    <a:pt x="5486400" y="45720"/>
                    <a:pt x="5486400" y="101600"/>
                  </a:cubicBezTo>
                  <a:cubicBezTo>
                    <a:pt x="5486400" y="157480"/>
                    <a:pt x="5440680" y="203200"/>
                    <a:pt x="5384800" y="203200"/>
                  </a:cubicBezTo>
                  <a:cubicBezTo>
                    <a:pt x="5328920" y="203200"/>
                    <a:pt x="5283200" y="157480"/>
                    <a:pt x="5283200" y="101600"/>
                  </a:cubicBezTo>
                  <a:cubicBezTo>
                    <a:pt x="5283200" y="45720"/>
                    <a:pt x="5328920" y="0"/>
                    <a:pt x="5384800" y="0"/>
                  </a:cubicBezTo>
                  <a:close/>
                  <a:moveTo>
                    <a:pt x="5791200" y="0"/>
                  </a:moveTo>
                  <a:cubicBezTo>
                    <a:pt x="5847080" y="0"/>
                    <a:pt x="5892800" y="45720"/>
                    <a:pt x="5892800" y="101600"/>
                  </a:cubicBezTo>
                  <a:cubicBezTo>
                    <a:pt x="5892800" y="157480"/>
                    <a:pt x="5847080" y="203200"/>
                    <a:pt x="5791200" y="203200"/>
                  </a:cubicBezTo>
                  <a:cubicBezTo>
                    <a:pt x="5735320" y="203200"/>
                    <a:pt x="5689600" y="157480"/>
                    <a:pt x="5689600" y="101600"/>
                  </a:cubicBezTo>
                  <a:cubicBezTo>
                    <a:pt x="5689600" y="45720"/>
                    <a:pt x="5735320" y="0"/>
                    <a:pt x="5791200" y="0"/>
                  </a:cubicBezTo>
                  <a:close/>
                  <a:moveTo>
                    <a:pt x="6197600" y="0"/>
                  </a:moveTo>
                  <a:cubicBezTo>
                    <a:pt x="6253480" y="0"/>
                    <a:pt x="6299200" y="45720"/>
                    <a:pt x="6299200" y="101600"/>
                  </a:cubicBezTo>
                  <a:cubicBezTo>
                    <a:pt x="6299200" y="157480"/>
                    <a:pt x="6253480" y="203200"/>
                    <a:pt x="6197600" y="203200"/>
                  </a:cubicBezTo>
                  <a:cubicBezTo>
                    <a:pt x="6141720" y="203200"/>
                    <a:pt x="6096000" y="157480"/>
                    <a:pt x="6096000" y="101600"/>
                  </a:cubicBezTo>
                  <a:cubicBezTo>
                    <a:pt x="6096000" y="45720"/>
                    <a:pt x="6141720" y="0"/>
                    <a:pt x="6197600" y="0"/>
                  </a:cubicBezTo>
                  <a:close/>
                  <a:moveTo>
                    <a:pt x="6604000" y="0"/>
                  </a:moveTo>
                  <a:cubicBezTo>
                    <a:pt x="6659880" y="0"/>
                    <a:pt x="6705600" y="45720"/>
                    <a:pt x="6705600" y="101600"/>
                  </a:cubicBezTo>
                  <a:cubicBezTo>
                    <a:pt x="6705600" y="157480"/>
                    <a:pt x="6659880" y="203200"/>
                    <a:pt x="6604000" y="203200"/>
                  </a:cubicBezTo>
                  <a:cubicBezTo>
                    <a:pt x="6548120" y="203200"/>
                    <a:pt x="6502400" y="157480"/>
                    <a:pt x="6502400" y="101600"/>
                  </a:cubicBezTo>
                  <a:cubicBezTo>
                    <a:pt x="6502400" y="45720"/>
                    <a:pt x="6548120" y="0"/>
                    <a:pt x="6604000" y="0"/>
                  </a:cubicBezTo>
                  <a:close/>
                  <a:moveTo>
                    <a:pt x="7010400" y="0"/>
                  </a:moveTo>
                  <a:cubicBezTo>
                    <a:pt x="7066280" y="0"/>
                    <a:pt x="7112000" y="45720"/>
                    <a:pt x="7112000" y="101600"/>
                  </a:cubicBezTo>
                  <a:cubicBezTo>
                    <a:pt x="7112000" y="157480"/>
                    <a:pt x="7066280" y="203200"/>
                    <a:pt x="7010400" y="203200"/>
                  </a:cubicBezTo>
                  <a:cubicBezTo>
                    <a:pt x="6954520" y="203200"/>
                    <a:pt x="6908800" y="157480"/>
                    <a:pt x="6908800" y="101600"/>
                  </a:cubicBezTo>
                  <a:cubicBezTo>
                    <a:pt x="6908800" y="45720"/>
                    <a:pt x="6954520" y="0"/>
                    <a:pt x="7010400" y="0"/>
                  </a:cubicBezTo>
                  <a:close/>
                  <a:moveTo>
                    <a:pt x="7416800" y="0"/>
                  </a:moveTo>
                  <a:cubicBezTo>
                    <a:pt x="7472680" y="0"/>
                    <a:pt x="7518400" y="45720"/>
                    <a:pt x="7518400" y="101600"/>
                  </a:cubicBezTo>
                  <a:cubicBezTo>
                    <a:pt x="7518400" y="157480"/>
                    <a:pt x="7472680" y="203200"/>
                    <a:pt x="7416800" y="203200"/>
                  </a:cubicBezTo>
                  <a:cubicBezTo>
                    <a:pt x="7360920" y="203200"/>
                    <a:pt x="7315200" y="157480"/>
                    <a:pt x="7315200" y="101600"/>
                  </a:cubicBezTo>
                  <a:cubicBezTo>
                    <a:pt x="7315200" y="45720"/>
                    <a:pt x="7360920" y="0"/>
                    <a:pt x="7416800" y="0"/>
                  </a:cubicBezTo>
                  <a:close/>
                  <a:moveTo>
                    <a:pt x="7823200" y="0"/>
                  </a:moveTo>
                  <a:cubicBezTo>
                    <a:pt x="7879080" y="0"/>
                    <a:pt x="7924800" y="45720"/>
                    <a:pt x="7924800" y="101600"/>
                  </a:cubicBezTo>
                  <a:cubicBezTo>
                    <a:pt x="7924800" y="157480"/>
                    <a:pt x="7879080" y="203200"/>
                    <a:pt x="7823200" y="203200"/>
                  </a:cubicBezTo>
                  <a:cubicBezTo>
                    <a:pt x="7767320" y="203200"/>
                    <a:pt x="7721600" y="157480"/>
                    <a:pt x="7721600" y="101600"/>
                  </a:cubicBezTo>
                  <a:cubicBezTo>
                    <a:pt x="7721600" y="45720"/>
                    <a:pt x="7767320" y="0"/>
                    <a:pt x="7823200" y="0"/>
                  </a:cubicBezTo>
                  <a:close/>
                  <a:moveTo>
                    <a:pt x="8229600" y="0"/>
                  </a:moveTo>
                  <a:cubicBezTo>
                    <a:pt x="8285480" y="0"/>
                    <a:pt x="8331200" y="45720"/>
                    <a:pt x="8331200" y="101600"/>
                  </a:cubicBezTo>
                  <a:cubicBezTo>
                    <a:pt x="8331200" y="157480"/>
                    <a:pt x="8285480" y="203200"/>
                    <a:pt x="8229600" y="203200"/>
                  </a:cubicBezTo>
                  <a:cubicBezTo>
                    <a:pt x="8173720" y="203200"/>
                    <a:pt x="8128000" y="157480"/>
                    <a:pt x="8128000" y="101600"/>
                  </a:cubicBezTo>
                  <a:cubicBezTo>
                    <a:pt x="8128000" y="45720"/>
                    <a:pt x="8173720" y="0"/>
                    <a:pt x="8229600" y="0"/>
                  </a:cubicBezTo>
                  <a:close/>
                </a:path>
              </a:pathLst>
            </a:custGeom>
            <a:solidFill>
              <a:srgbClr val="13538A"/>
            </a:solidFill>
          </p:spPr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6" grpId="0"/>
      <p:bldP spid="37" grpId="0"/>
      <p:bldP spid="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8700" y="619793"/>
            <a:ext cx="817813" cy="817813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7411700" y="832587"/>
            <a:ext cx="733683" cy="232262"/>
          </a:xfrm>
          <a:prstGeom prst="rect">
            <a:avLst/>
          </a:prstGeom>
          <a:solidFill>
            <a:srgbClr val="2C92D5"/>
          </a:solidFill>
        </p:spPr>
      </p:sp>
      <p:sp>
        <p:nvSpPr>
          <p:cNvPr id="4" name="AutoShape 4"/>
          <p:cNvSpPr/>
          <p:nvPr/>
        </p:nvSpPr>
        <p:spPr>
          <a:xfrm>
            <a:off x="-69347" y="0"/>
            <a:ext cx="549024" cy="10287000"/>
          </a:xfrm>
          <a:prstGeom prst="rect">
            <a:avLst/>
          </a:prstGeom>
          <a:solidFill>
            <a:srgbClr val="2C92D5"/>
          </a:solidFill>
        </p:spPr>
      </p:sp>
      <p:sp>
        <p:nvSpPr>
          <p:cNvPr id="5" name="TextBox 5"/>
          <p:cNvSpPr txBox="1"/>
          <p:nvPr/>
        </p:nvSpPr>
        <p:spPr>
          <a:xfrm>
            <a:off x="11784308" y="2693484"/>
            <a:ext cx="5850724" cy="1269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0" lvl="1" indent="-237490" algn="l">
              <a:lnSpc>
                <a:spcPts val="3300"/>
              </a:lnSpc>
              <a:buFont typeface="Arial" panose="020B0604020202020204"/>
              <a:buChar char="•"/>
            </a:pPr>
            <a:r>
              <a:rPr lang="en-US" sz="2000" spc="109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Main System able to page to all areas with all controls located in the rack</a:t>
            </a:r>
            <a:endParaRPr lang="en-US" sz="2000" spc="109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1980156" y="2139091"/>
            <a:ext cx="5746315" cy="369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85"/>
              </a:lnSpc>
            </a:pPr>
            <a:r>
              <a:rPr lang="en-US" sz="2405" b="1" spc="144">
                <a:solidFill>
                  <a:srgbClr val="13538A"/>
                </a:solidFill>
                <a:latin typeface="Swis721 Ex BT" panose="020B0605020202020204" charset="0"/>
                <a:cs typeface="Swis721 Ex BT" panose="020B0605020202020204" charset="0"/>
              </a:rPr>
              <a:t>FEATURES</a:t>
            </a:r>
            <a:endParaRPr lang="en-US" sz="2405" b="1" spc="144">
              <a:solidFill>
                <a:srgbClr val="13538A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7" name="AutoShape 7"/>
          <p:cNvSpPr/>
          <p:nvPr/>
        </p:nvSpPr>
        <p:spPr>
          <a:xfrm rot="-5400000">
            <a:off x="8533000" y="5841302"/>
            <a:ext cx="6300324" cy="85720"/>
          </a:xfrm>
          <a:prstGeom prst="rect">
            <a:avLst/>
          </a:prstGeom>
          <a:solidFill>
            <a:srgbClr val="191919">
              <a:alpha val="12941"/>
            </a:srgbClr>
          </a:solid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4299" y="1289055"/>
            <a:ext cx="1320610" cy="132061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164692" y="2367691"/>
            <a:ext cx="3902933" cy="6606771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4613286" y="6329293"/>
            <a:ext cx="1855876" cy="247863"/>
            <a:chOff x="0" y="0"/>
            <a:chExt cx="3803650" cy="508000"/>
          </a:xfrm>
        </p:grpSpPr>
        <p:sp>
          <p:nvSpPr>
            <p:cNvPr id="11" name="Freeform 11"/>
            <p:cNvSpPr/>
            <p:nvPr/>
          </p:nvSpPr>
          <p:spPr>
            <a:xfrm>
              <a:off x="0" y="215900"/>
              <a:ext cx="3507740" cy="76200"/>
            </a:xfrm>
            <a:custGeom>
              <a:avLst/>
              <a:gdLst/>
              <a:ahLst/>
              <a:cxnLst/>
              <a:rect l="l" t="t" r="r" b="b"/>
              <a:pathLst>
                <a:path w="3507740" h="76200">
                  <a:moveTo>
                    <a:pt x="0" y="0"/>
                  </a:moveTo>
                  <a:lnTo>
                    <a:pt x="3507740" y="0"/>
                  </a:lnTo>
                  <a:lnTo>
                    <a:pt x="3507740" y="76200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rgbClr val="13538A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3429000" y="1270"/>
              <a:ext cx="374650" cy="505460"/>
            </a:xfrm>
            <a:custGeom>
              <a:avLst/>
              <a:gdLst/>
              <a:ahLst/>
              <a:cxnLst/>
              <a:rect l="l" t="t" r="r" b="b"/>
              <a:pathLst>
                <a:path w="374650" h="505460">
                  <a:moveTo>
                    <a:pt x="0" y="505460"/>
                  </a:moveTo>
                  <a:lnTo>
                    <a:pt x="0" y="0"/>
                  </a:lnTo>
                  <a:lnTo>
                    <a:pt x="374650" y="252730"/>
                  </a:lnTo>
                  <a:close/>
                </a:path>
              </a:pathLst>
            </a:custGeom>
            <a:solidFill>
              <a:srgbClr val="13538A"/>
            </a:solidFill>
          </p:spPr>
        </p:sp>
      </p:grpSp>
      <p:grpSp>
        <p:nvGrpSpPr>
          <p:cNvPr id="13" name="Group 13"/>
          <p:cNvGrpSpPr/>
          <p:nvPr/>
        </p:nvGrpSpPr>
        <p:grpSpPr>
          <a:xfrm rot="-1574781">
            <a:off x="4654149" y="8153091"/>
            <a:ext cx="1855876" cy="247863"/>
            <a:chOff x="0" y="0"/>
            <a:chExt cx="3803650" cy="508000"/>
          </a:xfrm>
        </p:grpSpPr>
        <p:sp>
          <p:nvSpPr>
            <p:cNvPr id="14" name="Freeform 14"/>
            <p:cNvSpPr/>
            <p:nvPr/>
          </p:nvSpPr>
          <p:spPr>
            <a:xfrm>
              <a:off x="0" y="215900"/>
              <a:ext cx="3507740" cy="76200"/>
            </a:xfrm>
            <a:custGeom>
              <a:avLst/>
              <a:gdLst/>
              <a:ahLst/>
              <a:cxnLst/>
              <a:rect l="l" t="t" r="r" b="b"/>
              <a:pathLst>
                <a:path w="3507740" h="76200">
                  <a:moveTo>
                    <a:pt x="0" y="0"/>
                  </a:moveTo>
                  <a:lnTo>
                    <a:pt x="3507740" y="0"/>
                  </a:lnTo>
                  <a:lnTo>
                    <a:pt x="3507740" y="76200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rgbClr val="13538A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3429000" y="1270"/>
              <a:ext cx="374650" cy="505460"/>
            </a:xfrm>
            <a:custGeom>
              <a:avLst/>
              <a:gdLst/>
              <a:ahLst/>
              <a:cxnLst/>
              <a:rect l="l" t="t" r="r" b="b"/>
              <a:pathLst>
                <a:path w="374650" h="505460">
                  <a:moveTo>
                    <a:pt x="0" y="505460"/>
                  </a:moveTo>
                  <a:lnTo>
                    <a:pt x="0" y="0"/>
                  </a:lnTo>
                  <a:lnTo>
                    <a:pt x="374650" y="252730"/>
                  </a:lnTo>
                  <a:close/>
                </a:path>
              </a:pathLst>
            </a:custGeom>
            <a:solidFill>
              <a:srgbClr val="13538A"/>
            </a:solidFill>
          </p:spPr>
        </p:sp>
      </p:grpSp>
      <p:grpSp>
        <p:nvGrpSpPr>
          <p:cNvPr id="16" name="Group 16"/>
          <p:cNvGrpSpPr/>
          <p:nvPr/>
        </p:nvGrpSpPr>
        <p:grpSpPr>
          <a:xfrm rot="1836139">
            <a:off x="4778929" y="4190898"/>
            <a:ext cx="1855876" cy="247863"/>
            <a:chOff x="0" y="0"/>
            <a:chExt cx="3803650" cy="508000"/>
          </a:xfrm>
        </p:grpSpPr>
        <p:sp>
          <p:nvSpPr>
            <p:cNvPr id="17" name="Freeform 17"/>
            <p:cNvSpPr/>
            <p:nvPr/>
          </p:nvSpPr>
          <p:spPr>
            <a:xfrm>
              <a:off x="0" y="215900"/>
              <a:ext cx="3507740" cy="76200"/>
            </a:xfrm>
            <a:custGeom>
              <a:avLst/>
              <a:gdLst/>
              <a:ahLst/>
              <a:cxnLst/>
              <a:rect l="l" t="t" r="r" b="b"/>
              <a:pathLst>
                <a:path w="3507740" h="76200">
                  <a:moveTo>
                    <a:pt x="0" y="0"/>
                  </a:moveTo>
                  <a:lnTo>
                    <a:pt x="3507740" y="0"/>
                  </a:lnTo>
                  <a:lnTo>
                    <a:pt x="3507740" y="76200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rgbClr val="13538A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3429000" y="1270"/>
              <a:ext cx="374650" cy="505460"/>
            </a:xfrm>
            <a:custGeom>
              <a:avLst/>
              <a:gdLst/>
              <a:ahLst/>
              <a:cxnLst/>
              <a:rect l="l" t="t" r="r" b="b"/>
              <a:pathLst>
                <a:path w="374650" h="505460">
                  <a:moveTo>
                    <a:pt x="0" y="505460"/>
                  </a:moveTo>
                  <a:lnTo>
                    <a:pt x="0" y="0"/>
                  </a:lnTo>
                  <a:lnTo>
                    <a:pt x="374650" y="252730"/>
                  </a:lnTo>
                  <a:close/>
                </a:path>
              </a:pathLst>
            </a:custGeom>
            <a:solidFill>
              <a:srgbClr val="13538A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2117435" y="8866171"/>
            <a:ext cx="1954006" cy="172730"/>
            <a:chOff x="0" y="0"/>
            <a:chExt cx="9194800" cy="812800"/>
          </a:xfrm>
        </p:grpSpPr>
        <p:sp>
          <p:nvSpPr>
            <p:cNvPr id="20" name="Freeform 20"/>
            <p:cNvSpPr/>
            <p:nvPr/>
          </p:nvSpPr>
          <p:spPr>
            <a:xfrm>
              <a:off x="457200" y="304800"/>
              <a:ext cx="8331200" cy="203200"/>
            </a:xfrm>
            <a:custGeom>
              <a:avLst/>
              <a:gdLst/>
              <a:ahLst/>
              <a:cxnLst/>
              <a:rect l="l" t="t" r="r" b="b"/>
              <a:pathLst>
                <a:path w="8331200" h="203200">
                  <a:moveTo>
                    <a:pt x="101600" y="0"/>
                  </a:moveTo>
                  <a:cubicBezTo>
                    <a:pt x="157480" y="0"/>
                    <a:pt x="203200" y="45720"/>
                    <a:pt x="203200" y="101600"/>
                  </a:cubicBezTo>
                  <a:cubicBezTo>
                    <a:pt x="203200" y="157480"/>
                    <a:pt x="157480" y="203200"/>
                    <a:pt x="101600" y="203200"/>
                  </a:cubicBezTo>
                  <a:cubicBezTo>
                    <a:pt x="45720" y="203200"/>
                    <a:pt x="0" y="157480"/>
                    <a:pt x="0" y="101600"/>
                  </a:cubicBezTo>
                  <a:cubicBezTo>
                    <a:pt x="0" y="45720"/>
                    <a:pt x="45720" y="0"/>
                    <a:pt x="101600" y="0"/>
                  </a:cubicBezTo>
                  <a:close/>
                  <a:moveTo>
                    <a:pt x="508000" y="0"/>
                  </a:moveTo>
                  <a:cubicBezTo>
                    <a:pt x="563880" y="0"/>
                    <a:pt x="609600" y="45720"/>
                    <a:pt x="609600" y="101600"/>
                  </a:cubicBezTo>
                  <a:cubicBezTo>
                    <a:pt x="609600" y="157480"/>
                    <a:pt x="563880" y="203200"/>
                    <a:pt x="508000" y="203200"/>
                  </a:cubicBezTo>
                  <a:cubicBezTo>
                    <a:pt x="452120" y="203200"/>
                    <a:pt x="406400" y="157480"/>
                    <a:pt x="406400" y="101600"/>
                  </a:cubicBezTo>
                  <a:cubicBezTo>
                    <a:pt x="406400" y="45720"/>
                    <a:pt x="452120" y="0"/>
                    <a:pt x="508000" y="0"/>
                  </a:cubicBezTo>
                  <a:close/>
                  <a:moveTo>
                    <a:pt x="914400" y="0"/>
                  </a:moveTo>
                  <a:cubicBezTo>
                    <a:pt x="970280" y="0"/>
                    <a:pt x="1016000" y="45720"/>
                    <a:pt x="1016000" y="101600"/>
                  </a:cubicBezTo>
                  <a:cubicBezTo>
                    <a:pt x="1016000" y="157480"/>
                    <a:pt x="970280" y="203200"/>
                    <a:pt x="914400" y="203200"/>
                  </a:cubicBezTo>
                  <a:cubicBezTo>
                    <a:pt x="858520" y="203200"/>
                    <a:pt x="812800" y="157480"/>
                    <a:pt x="812800" y="101600"/>
                  </a:cubicBezTo>
                  <a:cubicBezTo>
                    <a:pt x="812800" y="45720"/>
                    <a:pt x="858520" y="0"/>
                    <a:pt x="914400" y="0"/>
                  </a:cubicBezTo>
                  <a:close/>
                  <a:moveTo>
                    <a:pt x="1320800" y="0"/>
                  </a:moveTo>
                  <a:cubicBezTo>
                    <a:pt x="1376680" y="0"/>
                    <a:pt x="1422400" y="45720"/>
                    <a:pt x="1422400" y="101600"/>
                  </a:cubicBezTo>
                  <a:cubicBezTo>
                    <a:pt x="1422400" y="157480"/>
                    <a:pt x="1376680" y="203200"/>
                    <a:pt x="1320800" y="203200"/>
                  </a:cubicBezTo>
                  <a:cubicBezTo>
                    <a:pt x="1264920" y="203200"/>
                    <a:pt x="1219200" y="157480"/>
                    <a:pt x="1219200" y="101600"/>
                  </a:cubicBezTo>
                  <a:cubicBezTo>
                    <a:pt x="1219200" y="45720"/>
                    <a:pt x="1264920" y="0"/>
                    <a:pt x="1320800" y="0"/>
                  </a:cubicBezTo>
                  <a:close/>
                  <a:moveTo>
                    <a:pt x="1727200" y="0"/>
                  </a:moveTo>
                  <a:cubicBezTo>
                    <a:pt x="1783080" y="0"/>
                    <a:pt x="1828800" y="45720"/>
                    <a:pt x="1828800" y="101600"/>
                  </a:cubicBezTo>
                  <a:cubicBezTo>
                    <a:pt x="1828800" y="157480"/>
                    <a:pt x="1783080" y="203200"/>
                    <a:pt x="1727200" y="203200"/>
                  </a:cubicBezTo>
                  <a:cubicBezTo>
                    <a:pt x="1671320" y="203200"/>
                    <a:pt x="1625600" y="157480"/>
                    <a:pt x="1625600" y="101600"/>
                  </a:cubicBezTo>
                  <a:cubicBezTo>
                    <a:pt x="1625600" y="45720"/>
                    <a:pt x="1671320" y="0"/>
                    <a:pt x="1727200" y="0"/>
                  </a:cubicBezTo>
                  <a:close/>
                  <a:moveTo>
                    <a:pt x="2133600" y="0"/>
                  </a:moveTo>
                  <a:cubicBezTo>
                    <a:pt x="2189480" y="0"/>
                    <a:pt x="2235200" y="45720"/>
                    <a:pt x="2235200" y="101600"/>
                  </a:cubicBezTo>
                  <a:cubicBezTo>
                    <a:pt x="2235200" y="157480"/>
                    <a:pt x="2189480" y="203200"/>
                    <a:pt x="2133600" y="203200"/>
                  </a:cubicBezTo>
                  <a:cubicBezTo>
                    <a:pt x="2077720" y="203200"/>
                    <a:pt x="2032000" y="157480"/>
                    <a:pt x="2032000" y="101600"/>
                  </a:cubicBezTo>
                  <a:cubicBezTo>
                    <a:pt x="2032000" y="45720"/>
                    <a:pt x="2077720" y="0"/>
                    <a:pt x="2133600" y="0"/>
                  </a:cubicBezTo>
                  <a:close/>
                  <a:moveTo>
                    <a:pt x="2540000" y="0"/>
                  </a:moveTo>
                  <a:cubicBezTo>
                    <a:pt x="2595880" y="0"/>
                    <a:pt x="2641600" y="45720"/>
                    <a:pt x="2641600" y="101600"/>
                  </a:cubicBezTo>
                  <a:cubicBezTo>
                    <a:pt x="2641600" y="157480"/>
                    <a:pt x="2595880" y="203200"/>
                    <a:pt x="2540000" y="203200"/>
                  </a:cubicBezTo>
                  <a:cubicBezTo>
                    <a:pt x="2484120" y="203200"/>
                    <a:pt x="2438400" y="157480"/>
                    <a:pt x="2438400" y="101600"/>
                  </a:cubicBezTo>
                  <a:cubicBezTo>
                    <a:pt x="2438400" y="45720"/>
                    <a:pt x="2484120" y="0"/>
                    <a:pt x="2540000" y="0"/>
                  </a:cubicBezTo>
                  <a:close/>
                  <a:moveTo>
                    <a:pt x="2946400" y="0"/>
                  </a:moveTo>
                  <a:cubicBezTo>
                    <a:pt x="3002280" y="0"/>
                    <a:pt x="3048000" y="45720"/>
                    <a:pt x="3048000" y="101600"/>
                  </a:cubicBezTo>
                  <a:cubicBezTo>
                    <a:pt x="3048000" y="157480"/>
                    <a:pt x="3002280" y="203200"/>
                    <a:pt x="2946400" y="203200"/>
                  </a:cubicBezTo>
                  <a:cubicBezTo>
                    <a:pt x="2890520" y="203200"/>
                    <a:pt x="2844800" y="157480"/>
                    <a:pt x="2844800" y="101600"/>
                  </a:cubicBezTo>
                  <a:cubicBezTo>
                    <a:pt x="2844800" y="45720"/>
                    <a:pt x="2890520" y="0"/>
                    <a:pt x="2946400" y="0"/>
                  </a:cubicBezTo>
                  <a:close/>
                  <a:moveTo>
                    <a:pt x="3352800" y="0"/>
                  </a:moveTo>
                  <a:cubicBezTo>
                    <a:pt x="3408680" y="0"/>
                    <a:pt x="3454400" y="45720"/>
                    <a:pt x="3454400" y="101600"/>
                  </a:cubicBezTo>
                  <a:cubicBezTo>
                    <a:pt x="3454400" y="157480"/>
                    <a:pt x="3408680" y="203200"/>
                    <a:pt x="3352800" y="203200"/>
                  </a:cubicBezTo>
                  <a:cubicBezTo>
                    <a:pt x="3296920" y="203200"/>
                    <a:pt x="3251200" y="157480"/>
                    <a:pt x="3251200" y="101600"/>
                  </a:cubicBezTo>
                  <a:cubicBezTo>
                    <a:pt x="3251200" y="45720"/>
                    <a:pt x="3296920" y="0"/>
                    <a:pt x="3352800" y="0"/>
                  </a:cubicBezTo>
                  <a:close/>
                  <a:moveTo>
                    <a:pt x="3759200" y="0"/>
                  </a:moveTo>
                  <a:cubicBezTo>
                    <a:pt x="3815080" y="0"/>
                    <a:pt x="3860800" y="45720"/>
                    <a:pt x="3860800" y="101600"/>
                  </a:cubicBezTo>
                  <a:cubicBezTo>
                    <a:pt x="3860800" y="157480"/>
                    <a:pt x="3815080" y="203200"/>
                    <a:pt x="3759200" y="203200"/>
                  </a:cubicBezTo>
                  <a:cubicBezTo>
                    <a:pt x="3703320" y="203200"/>
                    <a:pt x="3657600" y="157480"/>
                    <a:pt x="3657600" y="101600"/>
                  </a:cubicBezTo>
                  <a:cubicBezTo>
                    <a:pt x="3657600" y="45720"/>
                    <a:pt x="3703320" y="0"/>
                    <a:pt x="3759200" y="0"/>
                  </a:cubicBezTo>
                  <a:close/>
                  <a:moveTo>
                    <a:pt x="4165600" y="0"/>
                  </a:moveTo>
                  <a:cubicBezTo>
                    <a:pt x="4221480" y="0"/>
                    <a:pt x="4267200" y="45720"/>
                    <a:pt x="4267200" y="101600"/>
                  </a:cubicBezTo>
                  <a:cubicBezTo>
                    <a:pt x="4267200" y="157480"/>
                    <a:pt x="4221480" y="203200"/>
                    <a:pt x="4165600" y="203200"/>
                  </a:cubicBezTo>
                  <a:cubicBezTo>
                    <a:pt x="4109720" y="203200"/>
                    <a:pt x="4064000" y="157480"/>
                    <a:pt x="4064000" y="101600"/>
                  </a:cubicBezTo>
                  <a:cubicBezTo>
                    <a:pt x="4064000" y="45720"/>
                    <a:pt x="4109720" y="0"/>
                    <a:pt x="4165600" y="0"/>
                  </a:cubicBezTo>
                  <a:close/>
                  <a:moveTo>
                    <a:pt x="4572000" y="0"/>
                  </a:moveTo>
                  <a:cubicBezTo>
                    <a:pt x="4627880" y="0"/>
                    <a:pt x="4673600" y="45720"/>
                    <a:pt x="4673600" y="101600"/>
                  </a:cubicBezTo>
                  <a:cubicBezTo>
                    <a:pt x="4673600" y="157480"/>
                    <a:pt x="4627880" y="203200"/>
                    <a:pt x="4572000" y="203200"/>
                  </a:cubicBezTo>
                  <a:cubicBezTo>
                    <a:pt x="4516120" y="203200"/>
                    <a:pt x="4470400" y="157480"/>
                    <a:pt x="4470400" y="101600"/>
                  </a:cubicBezTo>
                  <a:cubicBezTo>
                    <a:pt x="4470400" y="45720"/>
                    <a:pt x="4516120" y="0"/>
                    <a:pt x="4572000" y="0"/>
                  </a:cubicBezTo>
                  <a:close/>
                  <a:moveTo>
                    <a:pt x="4978400" y="0"/>
                  </a:moveTo>
                  <a:cubicBezTo>
                    <a:pt x="5034280" y="0"/>
                    <a:pt x="5080000" y="45720"/>
                    <a:pt x="5080000" y="101600"/>
                  </a:cubicBezTo>
                  <a:cubicBezTo>
                    <a:pt x="5080000" y="157480"/>
                    <a:pt x="5034280" y="203200"/>
                    <a:pt x="4978400" y="203200"/>
                  </a:cubicBezTo>
                  <a:cubicBezTo>
                    <a:pt x="4922520" y="203200"/>
                    <a:pt x="4876800" y="157480"/>
                    <a:pt x="4876800" y="101600"/>
                  </a:cubicBezTo>
                  <a:cubicBezTo>
                    <a:pt x="4876800" y="45720"/>
                    <a:pt x="4922520" y="0"/>
                    <a:pt x="4978400" y="0"/>
                  </a:cubicBezTo>
                  <a:close/>
                  <a:moveTo>
                    <a:pt x="5384800" y="0"/>
                  </a:moveTo>
                  <a:cubicBezTo>
                    <a:pt x="5440680" y="0"/>
                    <a:pt x="5486400" y="45720"/>
                    <a:pt x="5486400" y="101600"/>
                  </a:cubicBezTo>
                  <a:cubicBezTo>
                    <a:pt x="5486400" y="157480"/>
                    <a:pt x="5440680" y="203200"/>
                    <a:pt x="5384800" y="203200"/>
                  </a:cubicBezTo>
                  <a:cubicBezTo>
                    <a:pt x="5328920" y="203200"/>
                    <a:pt x="5283200" y="157480"/>
                    <a:pt x="5283200" y="101600"/>
                  </a:cubicBezTo>
                  <a:cubicBezTo>
                    <a:pt x="5283200" y="45720"/>
                    <a:pt x="5328920" y="0"/>
                    <a:pt x="5384800" y="0"/>
                  </a:cubicBezTo>
                  <a:close/>
                  <a:moveTo>
                    <a:pt x="5791200" y="0"/>
                  </a:moveTo>
                  <a:cubicBezTo>
                    <a:pt x="5847080" y="0"/>
                    <a:pt x="5892800" y="45720"/>
                    <a:pt x="5892800" y="101600"/>
                  </a:cubicBezTo>
                  <a:cubicBezTo>
                    <a:pt x="5892800" y="157480"/>
                    <a:pt x="5847080" y="203200"/>
                    <a:pt x="5791200" y="203200"/>
                  </a:cubicBezTo>
                  <a:cubicBezTo>
                    <a:pt x="5735320" y="203200"/>
                    <a:pt x="5689600" y="157480"/>
                    <a:pt x="5689600" y="101600"/>
                  </a:cubicBezTo>
                  <a:cubicBezTo>
                    <a:pt x="5689600" y="45720"/>
                    <a:pt x="5735320" y="0"/>
                    <a:pt x="5791200" y="0"/>
                  </a:cubicBezTo>
                  <a:close/>
                  <a:moveTo>
                    <a:pt x="6197600" y="0"/>
                  </a:moveTo>
                  <a:cubicBezTo>
                    <a:pt x="6253480" y="0"/>
                    <a:pt x="6299200" y="45720"/>
                    <a:pt x="6299200" y="101600"/>
                  </a:cubicBezTo>
                  <a:cubicBezTo>
                    <a:pt x="6299200" y="157480"/>
                    <a:pt x="6253480" y="203200"/>
                    <a:pt x="6197600" y="203200"/>
                  </a:cubicBezTo>
                  <a:cubicBezTo>
                    <a:pt x="6141720" y="203200"/>
                    <a:pt x="6096000" y="157480"/>
                    <a:pt x="6096000" y="101600"/>
                  </a:cubicBezTo>
                  <a:cubicBezTo>
                    <a:pt x="6096000" y="45720"/>
                    <a:pt x="6141720" y="0"/>
                    <a:pt x="6197600" y="0"/>
                  </a:cubicBezTo>
                  <a:close/>
                  <a:moveTo>
                    <a:pt x="6604000" y="0"/>
                  </a:moveTo>
                  <a:cubicBezTo>
                    <a:pt x="6659880" y="0"/>
                    <a:pt x="6705600" y="45720"/>
                    <a:pt x="6705600" y="101600"/>
                  </a:cubicBezTo>
                  <a:cubicBezTo>
                    <a:pt x="6705600" y="157480"/>
                    <a:pt x="6659880" y="203200"/>
                    <a:pt x="6604000" y="203200"/>
                  </a:cubicBezTo>
                  <a:cubicBezTo>
                    <a:pt x="6548120" y="203200"/>
                    <a:pt x="6502400" y="157480"/>
                    <a:pt x="6502400" y="101600"/>
                  </a:cubicBezTo>
                  <a:cubicBezTo>
                    <a:pt x="6502400" y="45720"/>
                    <a:pt x="6548120" y="0"/>
                    <a:pt x="6604000" y="0"/>
                  </a:cubicBezTo>
                  <a:close/>
                  <a:moveTo>
                    <a:pt x="7010400" y="0"/>
                  </a:moveTo>
                  <a:cubicBezTo>
                    <a:pt x="7066280" y="0"/>
                    <a:pt x="7112000" y="45720"/>
                    <a:pt x="7112000" y="101600"/>
                  </a:cubicBezTo>
                  <a:cubicBezTo>
                    <a:pt x="7112000" y="157480"/>
                    <a:pt x="7066280" y="203200"/>
                    <a:pt x="7010400" y="203200"/>
                  </a:cubicBezTo>
                  <a:cubicBezTo>
                    <a:pt x="6954520" y="203200"/>
                    <a:pt x="6908800" y="157480"/>
                    <a:pt x="6908800" y="101600"/>
                  </a:cubicBezTo>
                  <a:cubicBezTo>
                    <a:pt x="6908800" y="45720"/>
                    <a:pt x="6954520" y="0"/>
                    <a:pt x="7010400" y="0"/>
                  </a:cubicBezTo>
                  <a:close/>
                  <a:moveTo>
                    <a:pt x="7416800" y="0"/>
                  </a:moveTo>
                  <a:cubicBezTo>
                    <a:pt x="7472680" y="0"/>
                    <a:pt x="7518400" y="45720"/>
                    <a:pt x="7518400" y="101600"/>
                  </a:cubicBezTo>
                  <a:cubicBezTo>
                    <a:pt x="7518400" y="157480"/>
                    <a:pt x="7472680" y="203200"/>
                    <a:pt x="7416800" y="203200"/>
                  </a:cubicBezTo>
                  <a:cubicBezTo>
                    <a:pt x="7360920" y="203200"/>
                    <a:pt x="7315200" y="157480"/>
                    <a:pt x="7315200" y="101600"/>
                  </a:cubicBezTo>
                  <a:cubicBezTo>
                    <a:pt x="7315200" y="45720"/>
                    <a:pt x="7360920" y="0"/>
                    <a:pt x="7416800" y="0"/>
                  </a:cubicBezTo>
                  <a:close/>
                  <a:moveTo>
                    <a:pt x="7823200" y="0"/>
                  </a:moveTo>
                  <a:cubicBezTo>
                    <a:pt x="7879080" y="0"/>
                    <a:pt x="7924800" y="45720"/>
                    <a:pt x="7924800" y="101600"/>
                  </a:cubicBezTo>
                  <a:cubicBezTo>
                    <a:pt x="7924800" y="157480"/>
                    <a:pt x="7879080" y="203200"/>
                    <a:pt x="7823200" y="203200"/>
                  </a:cubicBezTo>
                  <a:cubicBezTo>
                    <a:pt x="7767320" y="203200"/>
                    <a:pt x="7721600" y="157480"/>
                    <a:pt x="7721600" y="101600"/>
                  </a:cubicBezTo>
                  <a:cubicBezTo>
                    <a:pt x="7721600" y="45720"/>
                    <a:pt x="7767320" y="0"/>
                    <a:pt x="7823200" y="0"/>
                  </a:cubicBezTo>
                  <a:close/>
                  <a:moveTo>
                    <a:pt x="8229600" y="0"/>
                  </a:moveTo>
                  <a:cubicBezTo>
                    <a:pt x="8285480" y="0"/>
                    <a:pt x="8331200" y="45720"/>
                    <a:pt x="8331200" y="101600"/>
                  </a:cubicBezTo>
                  <a:cubicBezTo>
                    <a:pt x="8331200" y="157480"/>
                    <a:pt x="8285480" y="203200"/>
                    <a:pt x="8229600" y="203200"/>
                  </a:cubicBezTo>
                  <a:cubicBezTo>
                    <a:pt x="8173720" y="203200"/>
                    <a:pt x="8128000" y="157480"/>
                    <a:pt x="8128000" y="101600"/>
                  </a:cubicBezTo>
                  <a:cubicBezTo>
                    <a:pt x="8128000" y="45720"/>
                    <a:pt x="8173720" y="0"/>
                    <a:pt x="8229600" y="0"/>
                  </a:cubicBezTo>
                  <a:close/>
                </a:path>
              </a:pathLst>
            </a:custGeom>
            <a:solidFill>
              <a:srgbClr val="13538A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-4670745" y="1710060"/>
            <a:ext cx="16311047" cy="320040"/>
            <a:chOff x="0" y="0"/>
            <a:chExt cx="21748063" cy="426720"/>
          </a:xfrm>
        </p:grpSpPr>
        <p:sp>
          <p:nvSpPr>
            <p:cNvPr id="22" name="TextBox 22"/>
            <p:cNvSpPr txBox="1"/>
            <p:nvPr/>
          </p:nvSpPr>
          <p:spPr>
            <a:xfrm>
              <a:off x="0" y="-47625"/>
              <a:ext cx="21748063" cy="4743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40"/>
                </a:lnSpc>
              </a:pPr>
              <a:r>
                <a:rPr lang="en-US" sz="2100" spc="105">
                  <a:solidFill>
                    <a:srgbClr val="191919"/>
                  </a:solidFill>
                  <a:latin typeface="Aileron Regular Bold" panose="00000800000000000000"/>
                </a:rPr>
                <a:t>Visualization</a:t>
              </a:r>
              <a:endParaRPr lang="en-US" sz="2100" spc="105">
                <a:solidFill>
                  <a:srgbClr val="191919"/>
                </a:solidFill>
                <a:latin typeface="Aileron Regular Bold" panose="00000800000000000000"/>
              </a:endParaRPr>
            </a:p>
          </p:txBody>
        </p:sp>
        <p:grpSp>
          <p:nvGrpSpPr>
            <p:cNvPr id="23" name="Group 23"/>
            <p:cNvGrpSpPr>
              <a:grpSpLocks noChangeAspect="1"/>
            </p:cNvGrpSpPr>
            <p:nvPr/>
          </p:nvGrpSpPr>
          <p:grpSpPr>
            <a:xfrm>
              <a:off x="8942030" y="54556"/>
              <a:ext cx="472372" cy="317608"/>
              <a:chOff x="0" y="0"/>
              <a:chExt cx="1930400" cy="129794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1930400" cy="1297940"/>
              </a:xfrm>
              <a:custGeom>
                <a:avLst/>
                <a:gdLst/>
                <a:ahLst/>
                <a:cxnLst/>
                <a:rect l="l" t="t" r="r" b="b"/>
                <a:pathLst>
                  <a:path w="1930400" h="1297940">
                    <a:moveTo>
                      <a:pt x="0" y="0"/>
                    </a:moveTo>
                    <a:lnTo>
                      <a:pt x="965200" y="1297940"/>
                    </a:lnTo>
                    <a:lnTo>
                      <a:pt x="1930400" y="0"/>
                    </a:lnTo>
                    <a:close/>
                  </a:path>
                </a:pathLst>
              </a:custGeom>
              <a:solidFill>
                <a:srgbClr val="13538A"/>
              </a:solidFill>
            </p:spPr>
          </p:sp>
        </p:grpSp>
      </p:grpSp>
      <p:sp>
        <p:nvSpPr>
          <p:cNvPr id="25" name="TextBox 25"/>
          <p:cNvSpPr txBox="1"/>
          <p:nvPr/>
        </p:nvSpPr>
        <p:spPr>
          <a:xfrm>
            <a:off x="2509353" y="6052078"/>
            <a:ext cx="1733386" cy="355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5"/>
              </a:lnSpc>
            </a:pPr>
            <a:r>
              <a:rPr lang="en-US" sz="2025" spc="101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Sub rack 1</a:t>
            </a:r>
            <a:endParaRPr lang="en-US" sz="2025" spc="101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2630349" y="3449416"/>
            <a:ext cx="1733386" cy="363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5"/>
              </a:lnSpc>
            </a:pPr>
            <a:r>
              <a:rPr lang="en-US" sz="2025" spc="101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Sub rack 2</a:t>
            </a:r>
            <a:endParaRPr lang="en-US" sz="2025" spc="101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grpSp>
        <p:nvGrpSpPr>
          <p:cNvPr id="27" name="Group 27"/>
          <p:cNvGrpSpPr/>
          <p:nvPr/>
        </p:nvGrpSpPr>
        <p:grpSpPr>
          <a:xfrm>
            <a:off x="2388358" y="6404426"/>
            <a:ext cx="1954006" cy="172730"/>
            <a:chOff x="0" y="0"/>
            <a:chExt cx="9194800" cy="812800"/>
          </a:xfrm>
        </p:grpSpPr>
        <p:sp>
          <p:nvSpPr>
            <p:cNvPr id="28" name="Freeform 28"/>
            <p:cNvSpPr/>
            <p:nvPr/>
          </p:nvSpPr>
          <p:spPr>
            <a:xfrm>
              <a:off x="457200" y="304800"/>
              <a:ext cx="8331200" cy="203200"/>
            </a:xfrm>
            <a:custGeom>
              <a:avLst/>
              <a:gdLst/>
              <a:ahLst/>
              <a:cxnLst/>
              <a:rect l="l" t="t" r="r" b="b"/>
              <a:pathLst>
                <a:path w="8331200" h="203200">
                  <a:moveTo>
                    <a:pt x="101600" y="0"/>
                  </a:moveTo>
                  <a:cubicBezTo>
                    <a:pt x="157480" y="0"/>
                    <a:pt x="203200" y="45720"/>
                    <a:pt x="203200" y="101600"/>
                  </a:cubicBezTo>
                  <a:cubicBezTo>
                    <a:pt x="203200" y="157480"/>
                    <a:pt x="157480" y="203200"/>
                    <a:pt x="101600" y="203200"/>
                  </a:cubicBezTo>
                  <a:cubicBezTo>
                    <a:pt x="45720" y="203200"/>
                    <a:pt x="0" y="157480"/>
                    <a:pt x="0" y="101600"/>
                  </a:cubicBezTo>
                  <a:cubicBezTo>
                    <a:pt x="0" y="45720"/>
                    <a:pt x="45720" y="0"/>
                    <a:pt x="101600" y="0"/>
                  </a:cubicBezTo>
                  <a:close/>
                  <a:moveTo>
                    <a:pt x="508000" y="0"/>
                  </a:moveTo>
                  <a:cubicBezTo>
                    <a:pt x="563880" y="0"/>
                    <a:pt x="609600" y="45720"/>
                    <a:pt x="609600" y="101600"/>
                  </a:cubicBezTo>
                  <a:cubicBezTo>
                    <a:pt x="609600" y="157480"/>
                    <a:pt x="563880" y="203200"/>
                    <a:pt x="508000" y="203200"/>
                  </a:cubicBezTo>
                  <a:cubicBezTo>
                    <a:pt x="452120" y="203200"/>
                    <a:pt x="406400" y="157480"/>
                    <a:pt x="406400" y="101600"/>
                  </a:cubicBezTo>
                  <a:cubicBezTo>
                    <a:pt x="406400" y="45720"/>
                    <a:pt x="452120" y="0"/>
                    <a:pt x="508000" y="0"/>
                  </a:cubicBezTo>
                  <a:close/>
                  <a:moveTo>
                    <a:pt x="914400" y="0"/>
                  </a:moveTo>
                  <a:cubicBezTo>
                    <a:pt x="970280" y="0"/>
                    <a:pt x="1016000" y="45720"/>
                    <a:pt x="1016000" y="101600"/>
                  </a:cubicBezTo>
                  <a:cubicBezTo>
                    <a:pt x="1016000" y="157480"/>
                    <a:pt x="970280" y="203200"/>
                    <a:pt x="914400" y="203200"/>
                  </a:cubicBezTo>
                  <a:cubicBezTo>
                    <a:pt x="858520" y="203200"/>
                    <a:pt x="812800" y="157480"/>
                    <a:pt x="812800" y="101600"/>
                  </a:cubicBezTo>
                  <a:cubicBezTo>
                    <a:pt x="812800" y="45720"/>
                    <a:pt x="858520" y="0"/>
                    <a:pt x="914400" y="0"/>
                  </a:cubicBezTo>
                  <a:close/>
                  <a:moveTo>
                    <a:pt x="1320800" y="0"/>
                  </a:moveTo>
                  <a:cubicBezTo>
                    <a:pt x="1376680" y="0"/>
                    <a:pt x="1422400" y="45720"/>
                    <a:pt x="1422400" y="101600"/>
                  </a:cubicBezTo>
                  <a:cubicBezTo>
                    <a:pt x="1422400" y="157480"/>
                    <a:pt x="1376680" y="203200"/>
                    <a:pt x="1320800" y="203200"/>
                  </a:cubicBezTo>
                  <a:cubicBezTo>
                    <a:pt x="1264920" y="203200"/>
                    <a:pt x="1219200" y="157480"/>
                    <a:pt x="1219200" y="101600"/>
                  </a:cubicBezTo>
                  <a:cubicBezTo>
                    <a:pt x="1219200" y="45720"/>
                    <a:pt x="1264920" y="0"/>
                    <a:pt x="1320800" y="0"/>
                  </a:cubicBezTo>
                  <a:close/>
                  <a:moveTo>
                    <a:pt x="1727200" y="0"/>
                  </a:moveTo>
                  <a:cubicBezTo>
                    <a:pt x="1783080" y="0"/>
                    <a:pt x="1828800" y="45720"/>
                    <a:pt x="1828800" y="101600"/>
                  </a:cubicBezTo>
                  <a:cubicBezTo>
                    <a:pt x="1828800" y="157480"/>
                    <a:pt x="1783080" y="203200"/>
                    <a:pt x="1727200" y="203200"/>
                  </a:cubicBezTo>
                  <a:cubicBezTo>
                    <a:pt x="1671320" y="203200"/>
                    <a:pt x="1625600" y="157480"/>
                    <a:pt x="1625600" y="101600"/>
                  </a:cubicBezTo>
                  <a:cubicBezTo>
                    <a:pt x="1625600" y="45720"/>
                    <a:pt x="1671320" y="0"/>
                    <a:pt x="1727200" y="0"/>
                  </a:cubicBezTo>
                  <a:close/>
                  <a:moveTo>
                    <a:pt x="2133600" y="0"/>
                  </a:moveTo>
                  <a:cubicBezTo>
                    <a:pt x="2189480" y="0"/>
                    <a:pt x="2235200" y="45720"/>
                    <a:pt x="2235200" y="101600"/>
                  </a:cubicBezTo>
                  <a:cubicBezTo>
                    <a:pt x="2235200" y="157480"/>
                    <a:pt x="2189480" y="203200"/>
                    <a:pt x="2133600" y="203200"/>
                  </a:cubicBezTo>
                  <a:cubicBezTo>
                    <a:pt x="2077720" y="203200"/>
                    <a:pt x="2032000" y="157480"/>
                    <a:pt x="2032000" y="101600"/>
                  </a:cubicBezTo>
                  <a:cubicBezTo>
                    <a:pt x="2032000" y="45720"/>
                    <a:pt x="2077720" y="0"/>
                    <a:pt x="2133600" y="0"/>
                  </a:cubicBezTo>
                  <a:close/>
                  <a:moveTo>
                    <a:pt x="2540000" y="0"/>
                  </a:moveTo>
                  <a:cubicBezTo>
                    <a:pt x="2595880" y="0"/>
                    <a:pt x="2641600" y="45720"/>
                    <a:pt x="2641600" y="101600"/>
                  </a:cubicBezTo>
                  <a:cubicBezTo>
                    <a:pt x="2641600" y="157480"/>
                    <a:pt x="2595880" y="203200"/>
                    <a:pt x="2540000" y="203200"/>
                  </a:cubicBezTo>
                  <a:cubicBezTo>
                    <a:pt x="2484120" y="203200"/>
                    <a:pt x="2438400" y="157480"/>
                    <a:pt x="2438400" y="101600"/>
                  </a:cubicBezTo>
                  <a:cubicBezTo>
                    <a:pt x="2438400" y="45720"/>
                    <a:pt x="2484120" y="0"/>
                    <a:pt x="2540000" y="0"/>
                  </a:cubicBezTo>
                  <a:close/>
                  <a:moveTo>
                    <a:pt x="2946400" y="0"/>
                  </a:moveTo>
                  <a:cubicBezTo>
                    <a:pt x="3002280" y="0"/>
                    <a:pt x="3048000" y="45720"/>
                    <a:pt x="3048000" y="101600"/>
                  </a:cubicBezTo>
                  <a:cubicBezTo>
                    <a:pt x="3048000" y="157480"/>
                    <a:pt x="3002280" y="203200"/>
                    <a:pt x="2946400" y="203200"/>
                  </a:cubicBezTo>
                  <a:cubicBezTo>
                    <a:pt x="2890520" y="203200"/>
                    <a:pt x="2844800" y="157480"/>
                    <a:pt x="2844800" y="101600"/>
                  </a:cubicBezTo>
                  <a:cubicBezTo>
                    <a:pt x="2844800" y="45720"/>
                    <a:pt x="2890520" y="0"/>
                    <a:pt x="2946400" y="0"/>
                  </a:cubicBezTo>
                  <a:close/>
                  <a:moveTo>
                    <a:pt x="3352800" y="0"/>
                  </a:moveTo>
                  <a:cubicBezTo>
                    <a:pt x="3408680" y="0"/>
                    <a:pt x="3454400" y="45720"/>
                    <a:pt x="3454400" y="101600"/>
                  </a:cubicBezTo>
                  <a:cubicBezTo>
                    <a:pt x="3454400" y="157480"/>
                    <a:pt x="3408680" y="203200"/>
                    <a:pt x="3352800" y="203200"/>
                  </a:cubicBezTo>
                  <a:cubicBezTo>
                    <a:pt x="3296920" y="203200"/>
                    <a:pt x="3251200" y="157480"/>
                    <a:pt x="3251200" y="101600"/>
                  </a:cubicBezTo>
                  <a:cubicBezTo>
                    <a:pt x="3251200" y="45720"/>
                    <a:pt x="3296920" y="0"/>
                    <a:pt x="3352800" y="0"/>
                  </a:cubicBezTo>
                  <a:close/>
                  <a:moveTo>
                    <a:pt x="3759200" y="0"/>
                  </a:moveTo>
                  <a:cubicBezTo>
                    <a:pt x="3815080" y="0"/>
                    <a:pt x="3860800" y="45720"/>
                    <a:pt x="3860800" y="101600"/>
                  </a:cubicBezTo>
                  <a:cubicBezTo>
                    <a:pt x="3860800" y="157480"/>
                    <a:pt x="3815080" y="203200"/>
                    <a:pt x="3759200" y="203200"/>
                  </a:cubicBezTo>
                  <a:cubicBezTo>
                    <a:pt x="3703320" y="203200"/>
                    <a:pt x="3657600" y="157480"/>
                    <a:pt x="3657600" y="101600"/>
                  </a:cubicBezTo>
                  <a:cubicBezTo>
                    <a:pt x="3657600" y="45720"/>
                    <a:pt x="3703320" y="0"/>
                    <a:pt x="3759200" y="0"/>
                  </a:cubicBezTo>
                  <a:close/>
                  <a:moveTo>
                    <a:pt x="4165600" y="0"/>
                  </a:moveTo>
                  <a:cubicBezTo>
                    <a:pt x="4221480" y="0"/>
                    <a:pt x="4267200" y="45720"/>
                    <a:pt x="4267200" y="101600"/>
                  </a:cubicBezTo>
                  <a:cubicBezTo>
                    <a:pt x="4267200" y="157480"/>
                    <a:pt x="4221480" y="203200"/>
                    <a:pt x="4165600" y="203200"/>
                  </a:cubicBezTo>
                  <a:cubicBezTo>
                    <a:pt x="4109720" y="203200"/>
                    <a:pt x="4064000" y="157480"/>
                    <a:pt x="4064000" y="101600"/>
                  </a:cubicBezTo>
                  <a:cubicBezTo>
                    <a:pt x="4064000" y="45720"/>
                    <a:pt x="4109720" y="0"/>
                    <a:pt x="4165600" y="0"/>
                  </a:cubicBezTo>
                  <a:close/>
                  <a:moveTo>
                    <a:pt x="4572000" y="0"/>
                  </a:moveTo>
                  <a:cubicBezTo>
                    <a:pt x="4627880" y="0"/>
                    <a:pt x="4673600" y="45720"/>
                    <a:pt x="4673600" y="101600"/>
                  </a:cubicBezTo>
                  <a:cubicBezTo>
                    <a:pt x="4673600" y="157480"/>
                    <a:pt x="4627880" y="203200"/>
                    <a:pt x="4572000" y="203200"/>
                  </a:cubicBezTo>
                  <a:cubicBezTo>
                    <a:pt x="4516120" y="203200"/>
                    <a:pt x="4470400" y="157480"/>
                    <a:pt x="4470400" y="101600"/>
                  </a:cubicBezTo>
                  <a:cubicBezTo>
                    <a:pt x="4470400" y="45720"/>
                    <a:pt x="4516120" y="0"/>
                    <a:pt x="4572000" y="0"/>
                  </a:cubicBezTo>
                  <a:close/>
                  <a:moveTo>
                    <a:pt x="4978400" y="0"/>
                  </a:moveTo>
                  <a:cubicBezTo>
                    <a:pt x="5034280" y="0"/>
                    <a:pt x="5080000" y="45720"/>
                    <a:pt x="5080000" y="101600"/>
                  </a:cubicBezTo>
                  <a:cubicBezTo>
                    <a:pt x="5080000" y="157480"/>
                    <a:pt x="5034280" y="203200"/>
                    <a:pt x="4978400" y="203200"/>
                  </a:cubicBezTo>
                  <a:cubicBezTo>
                    <a:pt x="4922520" y="203200"/>
                    <a:pt x="4876800" y="157480"/>
                    <a:pt x="4876800" y="101600"/>
                  </a:cubicBezTo>
                  <a:cubicBezTo>
                    <a:pt x="4876800" y="45720"/>
                    <a:pt x="4922520" y="0"/>
                    <a:pt x="4978400" y="0"/>
                  </a:cubicBezTo>
                  <a:close/>
                  <a:moveTo>
                    <a:pt x="5384800" y="0"/>
                  </a:moveTo>
                  <a:cubicBezTo>
                    <a:pt x="5440680" y="0"/>
                    <a:pt x="5486400" y="45720"/>
                    <a:pt x="5486400" y="101600"/>
                  </a:cubicBezTo>
                  <a:cubicBezTo>
                    <a:pt x="5486400" y="157480"/>
                    <a:pt x="5440680" y="203200"/>
                    <a:pt x="5384800" y="203200"/>
                  </a:cubicBezTo>
                  <a:cubicBezTo>
                    <a:pt x="5328920" y="203200"/>
                    <a:pt x="5283200" y="157480"/>
                    <a:pt x="5283200" y="101600"/>
                  </a:cubicBezTo>
                  <a:cubicBezTo>
                    <a:pt x="5283200" y="45720"/>
                    <a:pt x="5328920" y="0"/>
                    <a:pt x="5384800" y="0"/>
                  </a:cubicBezTo>
                  <a:close/>
                  <a:moveTo>
                    <a:pt x="5791200" y="0"/>
                  </a:moveTo>
                  <a:cubicBezTo>
                    <a:pt x="5847080" y="0"/>
                    <a:pt x="5892800" y="45720"/>
                    <a:pt x="5892800" y="101600"/>
                  </a:cubicBezTo>
                  <a:cubicBezTo>
                    <a:pt x="5892800" y="157480"/>
                    <a:pt x="5847080" y="203200"/>
                    <a:pt x="5791200" y="203200"/>
                  </a:cubicBezTo>
                  <a:cubicBezTo>
                    <a:pt x="5735320" y="203200"/>
                    <a:pt x="5689600" y="157480"/>
                    <a:pt x="5689600" y="101600"/>
                  </a:cubicBezTo>
                  <a:cubicBezTo>
                    <a:pt x="5689600" y="45720"/>
                    <a:pt x="5735320" y="0"/>
                    <a:pt x="5791200" y="0"/>
                  </a:cubicBezTo>
                  <a:close/>
                  <a:moveTo>
                    <a:pt x="6197600" y="0"/>
                  </a:moveTo>
                  <a:cubicBezTo>
                    <a:pt x="6253480" y="0"/>
                    <a:pt x="6299200" y="45720"/>
                    <a:pt x="6299200" y="101600"/>
                  </a:cubicBezTo>
                  <a:cubicBezTo>
                    <a:pt x="6299200" y="157480"/>
                    <a:pt x="6253480" y="203200"/>
                    <a:pt x="6197600" y="203200"/>
                  </a:cubicBezTo>
                  <a:cubicBezTo>
                    <a:pt x="6141720" y="203200"/>
                    <a:pt x="6096000" y="157480"/>
                    <a:pt x="6096000" y="101600"/>
                  </a:cubicBezTo>
                  <a:cubicBezTo>
                    <a:pt x="6096000" y="45720"/>
                    <a:pt x="6141720" y="0"/>
                    <a:pt x="6197600" y="0"/>
                  </a:cubicBezTo>
                  <a:close/>
                  <a:moveTo>
                    <a:pt x="6604000" y="0"/>
                  </a:moveTo>
                  <a:cubicBezTo>
                    <a:pt x="6659880" y="0"/>
                    <a:pt x="6705600" y="45720"/>
                    <a:pt x="6705600" y="101600"/>
                  </a:cubicBezTo>
                  <a:cubicBezTo>
                    <a:pt x="6705600" y="157480"/>
                    <a:pt x="6659880" y="203200"/>
                    <a:pt x="6604000" y="203200"/>
                  </a:cubicBezTo>
                  <a:cubicBezTo>
                    <a:pt x="6548120" y="203200"/>
                    <a:pt x="6502400" y="157480"/>
                    <a:pt x="6502400" y="101600"/>
                  </a:cubicBezTo>
                  <a:cubicBezTo>
                    <a:pt x="6502400" y="45720"/>
                    <a:pt x="6548120" y="0"/>
                    <a:pt x="6604000" y="0"/>
                  </a:cubicBezTo>
                  <a:close/>
                  <a:moveTo>
                    <a:pt x="7010400" y="0"/>
                  </a:moveTo>
                  <a:cubicBezTo>
                    <a:pt x="7066280" y="0"/>
                    <a:pt x="7112000" y="45720"/>
                    <a:pt x="7112000" y="101600"/>
                  </a:cubicBezTo>
                  <a:cubicBezTo>
                    <a:pt x="7112000" y="157480"/>
                    <a:pt x="7066280" y="203200"/>
                    <a:pt x="7010400" y="203200"/>
                  </a:cubicBezTo>
                  <a:cubicBezTo>
                    <a:pt x="6954520" y="203200"/>
                    <a:pt x="6908800" y="157480"/>
                    <a:pt x="6908800" y="101600"/>
                  </a:cubicBezTo>
                  <a:cubicBezTo>
                    <a:pt x="6908800" y="45720"/>
                    <a:pt x="6954520" y="0"/>
                    <a:pt x="7010400" y="0"/>
                  </a:cubicBezTo>
                  <a:close/>
                  <a:moveTo>
                    <a:pt x="7416800" y="0"/>
                  </a:moveTo>
                  <a:cubicBezTo>
                    <a:pt x="7472680" y="0"/>
                    <a:pt x="7518400" y="45720"/>
                    <a:pt x="7518400" y="101600"/>
                  </a:cubicBezTo>
                  <a:cubicBezTo>
                    <a:pt x="7518400" y="157480"/>
                    <a:pt x="7472680" y="203200"/>
                    <a:pt x="7416800" y="203200"/>
                  </a:cubicBezTo>
                  <a:cubicBezTo>
                    <a:pt x="7360920" y="203200"/>
                    <a:pt x="7315200" y="157480"/>
                    <a:pt x="7315200" y="101600"/>
                  </a:cubicBezTo>
                  <a:cubicBezTo>
                    <a:pt x="7315200" y="45720"/>
                    <a:pt x="7360920" y="0"/>
                    <a:pt x="7416800" y="0"/>
                  </a:cubicBezTo>
                  <a:close/>
                  <a:moveTo>
                    <a:pt x="7823200" y="0"/>
                  </a:moveTo>
                  <a:cubicBezTo>
                    <a:pt x="7879080" y="0"/>
                    <a:pt x="7924800" y="45720"/>
                    <a:pt x="7924800" y="101600"/>
                  </a:cubicBezTo>
                  <a:cubicBezTo>
                    <a:pt x="7924800" y="157480"/>
                    <a:pt x="7879080" y="203200"/>
                    <a:pt x="7823200" y="203200"/>
                  </a:cubicBezTo>
                  <a:cubicBezTo>
                    <a:pt x="7767320" y="203200"/>
                    <a:pt x="7721600" y="157480"/>
                    <a:pt x="7721600" y="101600"/>
                  </a:cubicBezTo>
                  <a:cubicBezTo>
                    <a:pt x="7721600" y="45720"/>
                    <a:pt x="7767320" y="0"/>
                    <a:pt x="7823200" y="0"/>
                  </a:cubicBezTo>
                  <a:close/>
                  <a:moveTo>
                    <a:pt x="8229600" y="0"/>
                  </a:moveTo>
                  <a:cubicBezTo>
                    <a:pt x="8285480" y="0"/>
                    <a:pt x="8331200" y="45720"/>
                    <a:pt x="8331200" y="101600"/>
                  </a:cubicBezTo>
                  <a:cubicBezTo>
                    <a:pt x="8331200" y="157480"/>
                    <a:pt x="8285480" y="203200"/>
                    <a:pt x="8229600" y="203200"/>
                  </a:cubicBezTo>
                  <a:cubicBezTo>
                    <a:pt x="8173720" y="203200"/>
                    <a:pt x="8128000" y="157480"/>
                    <a:pt x="8128000" y="101600"/>
                  </a:cubicBezTo>
                  <a:cubicBezTo>
                    <a:pt x="8128000" y="45720"/>
                    <a:pt x="8173720" y="0"/>
                    <a:pt x="8229600" y="0"/>
                  </a:cubicBezTo>
                  <a:close/>
                </a:path>
              </a:pathLst>
            </a:custGeom>
            <a:solidFill>
              <a:srgbClr val="13538A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2509353" y="3801765"/>
            <a:ext cx="1954006" cy="172730"/>
            <a:chOff x="0" y="0"/>
            <a:chExt cx="9194800" cy="812800"/>
          </a:xfrm>
        </p:grpSpPr>
        <p:sp>
          <p:nvSpPr>
            <p:cNvPr id="30" name="Freeform 30"/>
            <p:cNvSpPr/>
            <p:nvPr/>
          </p:nvSpPr>
          <p:spPr>
            <a:xfrm>
              <a:off x="457200" y="304800"/>
              <a:ext cx="8331200" cy="203200"/>
            </a:xfrm>
            <a:custGeom>
              <a:avLst/>
              <a:gdLst/>
              <a:ahLst/>
              <a:cxnLst/>
              <a:rect l="l" t="t" r="r" b="b"/>
              <a:pathLst>
                <a:path w="8331200" h="203200">
                  <a:moveTo>
                    <a:pt x="101600" y="0"/>
                  </a:moveTo>
                  <a:cubicBezTo>
                    <a:pt x="157480" y="0"/>
                    <a:pt x="203200" y="45720"/>
                    <a:pt x="203200" y="101600"/>
                  </a:cubicBezTo>
                  <a:cubicBezTo>
                    <a:pt x="203200" y="157480"/>
                    <a:pt x="157480" y="203200"/>
                    <a:pt x="101600" y="203200"/>
                  </a:cubicBezTo>
                  <a:cubicBezTo>
                    <a:pt x="45720" y="203200"/>
                    <a:pt x="0" y="157480"/>
                    <a:pt x="0" y="101600"/>
                  </a:cubicBezTo>
                  <a:cubicBezTo>
                    <a:pt x="0" y="45720"/>
                    <a:pt x="45720" y="0"/>
                    <a:pt x="101600" y="0"/>
                  </a:cubicBezTo>
                  <a:close/>
                  <a:moveTo>
                    <a:pt x="508000" y="0"/>
                  </a:moveTo>
                  <a:cubicBezTo>
                    <a:pt x="563880" y="0"/>
                    <a:pt x="609600" y="45720"/>
                    <a:pt x="609600" y="101600"/>
                  </a:cubicBezTo>
                  <a:cubicBezTo>
                    <a:pt x="609600" y="157480"/>
                    <a:pt x="563880" y="203200"/>
                    <a:pt x="508000" y="203200"/>
                  </a:cubicBezTo>
                  <a:cubicBezTo>
                    <a:pt x="452120" y="203200"/>
                    <a:pt x="406400" y="157480"/>
                    <a:pt x="406400" y="101600"/>
                  </a:cubicBezTo>
                  <a:cubicBezTo>
                    <a:pt x="406400" y="45720"/>
                    <a:pt x="452120" y="0"/>
                    <a:pt x="508000" y="0"/>
                  </a:cubicBezTo>
                  <a:close/>
                  <a:moveTo>
                    <a:pt x="914400" y="0"/>
                  </a:moveTo>
                  <a:cubicBezTo>
                    <a:pt x="970280" y="0"/>
                    <a:pt x="1016000" y="45720"/>
                    <a:pt x="1016000" y="101600"/>
                  </a:cubicBezTo>
                  <a:cubicBezTo>
                    <a:pt x="1016000" y="157480"/>
                    <a:pt x="970280" y="203200"/>
                    <a:pt x="914400" y="203200"/>
                  </a:cubicBezTo>
                  <a:cubicBezTo>
                    <a:pt x="858520" y="203200"/>
                    <a:pt x="812800" y="157480"/>
                    <a:pt x="812800" y="101600"/>
                  </a:cubicBezTo>
                  <a:cubicBezTo>
                    <a:pt x="812800" y="45720"/>
                    <a:pt x="858520" y="0"/>
                    <a:pt x="914400" y="0"/>
                  </a:cubicBezTo>
                  <a:close/>
                  <a:moveTo>
                    <a:pt x="1320800" y="0"/>
                  </a:moveTo>
                  <a:cubicBezTo>
                    <a:pt x="1376680" y="0"/>
                    <a:pt x="1422400" y="45720"/>
                    <a:pt x="1422400" y="101600"/>
                  </a:cubicBezTo>
                  <a:cubicBezTo>
                    <a:pt x="1422400" y="157480"/>
                    <a:pt x="1376680" y="203200"/>
                    <a:pt x="1320800" y="203200"/>
                  </a:cubicBezTo>
                  <a:cubicBezTo>
                    <a:pt x="1264920" y="203200"/>
                    <a:pt x="1219200" y="157480"/>
                    <a:pt x="1219200" y="101600"/>
                  </a:cubicBezTo>
                  <a:cubicBezTo>
                    <a:pt x="1219200" y="45720"/>
                    <a:pt x="1264920" y="0"/>
                    <a:pt x="1320800" y="0"/>
                  </a:cubicBezTo>
                  <a:close/>
                  <a:moveTo>
                    <a:pt x="1727200" y="0"/>
                  </a:moveTo>
                  <a:cubicBezTo>
                    <a:pt x="1783080" y="0"/>
                    <a:pt x="1828800" y="45720"/>
                    <a:pt x="1828800" y="101600"/>
                  </a:cubicBezTo>
                  <a:cubicBezTo>
                    <a:pt x="1828800" y="157480"/>
                    <a:pt x="1783080" y="203200"/>
                    <a:pt x="1727200" y="203200"/>
                  </a:cubicBezTo>
                  <a:cubicBezTo>
                    <a:pt x="1671320" y="203200"/>
                    <a:pt x="1625600" y="157480"/>
                    <a:pt x="1625600" y="101600"/>
                  </a:cubicBezTo>
                  <a:cubicBezTo>
                    <a:pt x="1625600" y="45720"/>
                    <a:pt x="1671320" y="0"/>
                    <a:pt x="1727200" y="0"/>
                  </a:cubicBezTo>
                  <a:close/>
                  <a:moveTo>
                    <a:pt x="2133600" y="0"/>
                  </a:moveTo>
                  <a:cubicBezTo>
                    <a:pt x="2189480" y="0"/>
                    <a:pt x="2235200" y="45720"/>
                    <a:pt x="2235200" y="101600"/>
                  </a:cubicBezTo>
                  <a:cubicBezTo>
                    <a:pt x="2235200" y="157480"/>
                    <a:pt x="2189480" y="203200"/>
                    <a:pt x="2133600" y="203200"/>
                  </a:cubicBezTo>
                  <a:cubicBezTo>
                    <a:pt x="2077720" y="203200"/>
                    <a:pt x="2032000" y="157480"/>
                    <a:pt x="2032000" y="101600"/>
                  </a:cubicBezTo>
                  <a:cubicBezTo>
                    <a:pt x="2032000" y="45720"/>
                    <a:pt x="2077720" y="0"/>
                    <a:pt x="2133600" y="0"/>
                  </a:cubicBezTo>
                  <a:close/>
                  <a:moveTo>
                    <a:pt x="2540000" y="0"/>
                  </a:moveTo>
                  <a:cubicBezTo>
                    <a:pt x="2595880" y="0"/>
                    <a:pt x="2641600" y="45720"/>
                    <a:pt x="2641600" y="101600"/>
                  </a:cubicBezTo>
                  <a:cubicBezTo>
                    <a:pt x="2641600" y="157480"/>
                    <a:pt x="2595880" y="203200"/>
                    <a:pt x="2540000" y="203200"/>
                  </a:cubicBezTo>
                  <a:cubicBezTo>
                    <a:pt x="2484120" y="203200"/>
                    <a:pt x="2438400" y="157480"/>
                    <a:pt x="2438400" y="101600"/>
                  </a:cubicBezTo>
                  <a:cubicBezTo>
                    <a:pt x="2438400" y="45720"/>
                    <a:pt x="2484120" y="0"/>
                    <a:pt x="2540000" y="0"/>
                  </a:cubicBezTo>
                  <a:close/>
                  <a:moveTo>
                    <a:pt x="2946400" y="0"/>
                  </a:moveTo>
                  <a:cubicBezTo>
                    <a:pt x="3002280" y="0"/>
                    <a:pt x="3048000" y="45720"/>
                    <a:pt x="3048000" y="101600"/>
                  </a:cubicBezTo>
                  <a:cubicBezTo>
                    <a:pt x="3048000" y="157480"/>
                    <a:pt x="3002280" y="203200"/>
                    <a:pt x="2946400" y="203200"/>
                  </a:cubicBezTo>
                  <a:cubicBezTo>
                    <a:pt x="2890520" y="203200"/>
                    <a:pt x="2844800" y="157480"/>
                    <a:pt x="2844800" y="101600"/>
                  </a:cubicBezTo>
                  <a:cubicBezTo>
                    <a:pt x="2844800" y="45720"/>
                    <a:pt x="2890520" y="0"/>
                    <a:pt x="2946400" y="0"/>
                  </a:cubicBezTo>
                  <a:close/>
                  <a:moveTo>
                    <a:pt x="3352800" y="0"/>
                  </a:moveTo>
                  <a:cubicBezTo>
                    <a:pt x="3408680" y="0"/>
                    <a:pt x="3454400" y="45720"/>
                    <a:pt x="3454400" y="101600"/>
                  </a:cubicBezTo>
                  <a:cubicBezTo>
                    <a:pt x="3454400" y="157480"/>
                    <a:pt x="3408680" y="203200"/>
                    <a:pt x="3352800" y="203200"/>
                  </a:cubicBezTo>
                  <a:cubicBezTo>
                    <a:pt x="3296920" y="203200"/>
                    <a:pt x="3251200" y="157480"/>
                    <a:pt x="3251200" y="101600"/>
                  </a:cubicBezTo>
                  <a:cubicBezTo>
                    <a:pt x="3251200" y="45720"/>
                    <a:pt x="3296920" y="0"/>
                    <a:pt x="3352800" y="0"/>
                  </a:cubicBezTo>
                  <a:close/>
                  <a:moveTo>
                    <a:pt x="3759200" y="0"/>
                  </a:moveTo>
                  <a:cubicBezTo>
                    <a:pt x="3815080" y="0"/>
                    <a:pt x="3860800" y="45720"/>
                    <a:pt x="3860800" y="101600"/>
                  </a:cubicBezTo>
                  <a:cubicBezTo>
                    <a:pt x="3860800" y="157480"/>
                    <a:pt x="3815080" y="203200"/>
                    <a:pt x="3759200" y="203200"/>
                  </a:cubicBezTo>
                  <a:cubicBezTo>
                    <a:pt x="3703320" y="203200"/>
                    <a:pt x="3657600" y="157480"/>
                    <a:pt x="3657600" y="101600"/>
                  </a:cubicBezTo>
                  <a:cubicBezTo>
                    <a:pt x="3657600" y="45720"/>
                    <a:pt x="3703320" y="0"/>
                    <a:pt x="3759200" y="0"/>
                  </a:cubicBezTo>
                  <a:close/>
                  <a:moveTo>
                    <a:pt x="4165600" y="0"/>
                  </a:moveTo>
                  <a:cubicBezTo>
                    <a:pt x="4221480" y="0"/>
                    <a:pt x="4267200" y="45720"/>
                    <a:pt x="4267200" y="101600"/>
                  </a:cubicBezTo>
                  <a:cubicBezTo>
                    <a:pt x="4267200" y="157480"/>
                    <a:pt x="4221480" y="203200"/>
                    <a:pt x="4165600" y="203200"/>
                  </a:cubicBezTo>
                  <a:cubicBezTo>
                    <a:pt x="4109720" y="203200"/>
                    <a:pt x="4064000" y="157480"/>
                    <a:pt x="4064000" y="101600"/>
                  </a:cubicBezTo>
                  <a:cubicBezTo>
                    <a:pt x="4064000" y="45720"/>
                    <a:pt x="4109720" y="0"/>
                    <a:pt x="4165600" y="0"/>
                  </a:cubicBezTo>
                  <a:close/>
                  <a:moveTo>
                    <a:pt x="4572000" y="0"/>
                  </a:moveTo>
                  <a:cubicBezTo>
                    <a:pt x="4627880" y="0"/>
                    <a:pt x="4673600" y="45720"/>
                    <a:pt x="4673600" y="101600"/>
                  </a:cubicBezTo>
                  <a:cubicBezTo>
                    <a:pt x="4673600" y="157480"/>
                    <a:pt x="4627880" y="203200"/>
                    <a:pt x="4572000" y="203200"/>
                  </a:cubicBezTo>
                  <a:cubicBezTo>
                    <a:pt x="4516120" y="203200"/>
                    <a:pt x="4470400" y="157480"/>
                    <a:pt x="4470400" y="101600"/>
                  </a:cubicBezTo>
                  <a:cubicBezTo>
                    <a:pt x="4470400" y="45720"/>
                    <a:pt x="4516120" y="0"/>
                    <a:pt x="4572000" y="0"/>
                  </a:cubicBezTo>
                  <a:close/>
                  <a:moveTo>
                    <a:pt x="4978400" y="0"/>
                  </a:moveTo>
                  <a:cubicBezTo>
                    <a:pt x="5034280" y="0"/>
                    <a:pt x="5080000" y="45720"/>
                    <a:pt x="5080000" y="101600"/>
                  </a:cubicBezTo>
                  <a:cubicBezTo>
                    <a:pt x="5080000" y="157480"/>
                    <a:pt x="5034280" y="203200"/>
                    <a:pt x="4978400" y="203200"/>
                  </a:cubicBezTo>
                  <a:cubicBezTo>
                    <a:pt x="4922520" y="203200"/>
                    <a:pt x="4876800" y="157480"/>
                    <a:pt x="4876800" y="101600"/>
                  </a:cubicBezTo>
                  <a:cubicBezTo>
                    <a:pt x="4876800" y="45720"/>
                    <a:pt x="4922520" y="0"/>
                    <a:pt x="4978400" y="0"/>
                  </a:cubicBezTo>
                  <a:close/>
                  <a:moveTo>
                    <a:pt x="5384800" y="0"/>
                  </a:moveTo>
                  <a:cubicBezTo>
                    <a:pt x="5440680" y="0"/>
                    <a:pt x="5486400" y="45720"/>
                    <a:pt x="5486400" y="101600"/>
                  </a:cubicBezTo>
                  <a:cubicBezTo>
                    <a:pt x="5486400" y="157480"/>
                    <a:pt x="5440680" y="203200"/>
                    <a:pt x="5384800" y="203200"/>
                  </a:cubicBezTo>
                  <a:cubicBezTo>
                    <a:pt x="5328920" y="203200"/>
                    <a:pt x="5283200" y="157480"/>
                    <a:pt x="5283200" y="101600"/>
                  </a:cubicBezTo>
                  <a:cubicBezTo>
                    <a:pt x="5283200" y="45720"/>
                    <a:pt x="5328920" y="0"/>
                    <a:pt x="5384800" y="0"/>
                  </a:cubicBezTo>
                  <a:close/>
                  <a:moveTo>
                    <a:pt x="5791200" y="0"/>
                  </a:moveTo>
                  <a:cubicBezTo>
                    <a:pt x="5847080" y="0"/>
                    <a:pt x="5892800" y="45720"/>
                    <a:pt x="5892800" y="101600"/>
                  </a:cubicBezTo>
                  <a:cubicBezTo>
                    <a:pt x="5892800" y="157480"/>
                    <a:pt x="5847080" y="203200"/>
                    <a:pt x="5791200" y="203200"/>
                  </a:cubicBezTo>
                  <a:cubicBezTo>
                    <a:pt x="5735320" y="203200"/>
                    <a:pt x="5689600" y="157480"/>
                    <a:pt x="5689600" y="101600"/>
                  </a:cubicBezTo>
                  <a:cubicBezTo>
                    <a:pt x="5689600" y="45720"/>
                    <a:pt x="5735320" y="0"/>
                    <a:pt x="5791200" y="0"/>
                  </a:cubicBezTo>
                  <a:close/>
                  <a:moveTo>
                    <a:pt x="6197600" y="0"/>
                  </a:moveTo>
                  <a:cubicBezTo>
                    <a:pt x="6253480" y="0"/>
                    <a:pt x="6299200" y="45720"/>
                    <a:pt x="6299200" y="101600"/>
                  </a:cubicBezTo>
                  <a:cubicBezTo>
                    <a:pt x="6299200" y="157480"/>
                    <a:pt x="6253480" y="203200"/>
                    <a:pt x="6197600" y="203200"/>
                  </a:cubicBezTo>
                  <a:cubicBezTo>
                    <a:pt x="6141720" y="203200"/>
                    <a:pt x="6096000" y="157480"/>
                    <a:pt x="6096000" y="101600"/>
                  </a:cubicBezTo>
                  <a:cubicBezTo>
                    <a:pt x="6096000" y="45720"/>
                    <a:pt x="6141720" y="0"/>
                    <a:pt x="6197600" y="0"/>
                  </a:cubicBezTo>
                  <a:close/>
                  <a:moveTo>
                    <a:pt x="6604000" y="0"/>
                  </a:moveTo>
                  <a:cubicBezTo>
                    <a:pt x="6659880" y="0"/>
                    <a:pt x="6705600" y="45720"/>
                    <a:pt x="6705600" y="101600"/>
                  </a:cubicBezTo>
                  <a:cubicBezTo>
                    <a:pt x="6705600" y="157480"/>
                    <a:pt x="6659880" y="203200"/>
                    <a:pt x="6604000" y="203200"/>
                  </a:cubicBezTo>
                  <a:cubicBezTo>
                    <a:pt x="6548120" y="203200"/>
                    <a:pt x="6502400" y="157480"/>
                    <a:pt x="6502400" y="101600"/>
                  </a:cubicBezTo>
                  <a:cubicBezTo>
                    <a:pt x="6502400" y="45720"/>
                    <a:pt x="6548120" y="0"/>
                    <a:pt x="6604000" y="0"/>
                  </a:cubicBezTo>
                  <a:close/>
                  <a:moveTo>
                    <a:pt x="7010400" y="0"/>
                  </a:moveTo>
                  <a:cubicBezTo>
                    <a:pt x="7066280" y="0"/>
                    <a:pt x="7112000" y="45720"/>
                    <a:pt x="7112000" y="101600"/>
                  </a:cubicBezTo>
                  <a:cubicBezTo>
                    <a:pt x="7112000" y="157480"/>
                    <a:pt x="7066280" y="203200"/>
                    <a:pt x="7010400" y="203200"/>
                  </a:cubicBezTo>
                  <a:cubicBezTo>
                    <a:pt x="6954520" y="203200"/>
                    <a:pt x="6908800" y="157480"/>
                    <a:pt x="6908800" y="101600"/>
                  </a:cubicBezTo>
                  <a:cubicBezTo>
                    <a:pt x="6908800" y="45720"/>
                    <a:pt x="6954520" y="0"/>
                    <a:pt x="7010400" y="0"/>
                  </a:cubicBezTo>
                  <a:close/>
                  <a:moveTo>
                    <a:pt x="7416800" y="0"/>
                  </a:moveTo>
                  <a:cubicBezTo>
                    <a:pt x="7472680" y="0"/>
                    <a:pt x="7518400" y="45720"/>
                    <a:pt x="7518400" y="101600"/>
                  </a:cubicBezTo>
                  <a:cubicBezTo>
                    <a:pt x="7518400" y="157480"/>
                    <a:pt x="7472680" y="203200"/>
                    <a:pt x="7416800" y="203200"/>
                  </a:cubicBezTo>
                  <a:cubicBezTo>
                    <a:pt x="7360920" y="203200"/>
                    <a:pt x="7315200" y="157480"/>
                    <a:pt x="7315200" y="101600"/>
                  </a:cubicBezTo>
                  <a:cubicBezTo>
                    <a:pt x="7315200" y="45720"/>
                    <a:pt x="7360920" y="0"/>
                    <a:pt x="7416800" y="0"/>
                  </a:cubicBezTo>
                  <a:close/>
                  <a:moveTo>
                    <a:pt x="7823200" y="0"/>
                  </a:moveTo>
                  <a:cubicBezTo>
                    <a:pt x="7879080" y="0"/>
                    <a:pt x="7924800" y="45720"/>
                    <a:pt x="7924800" y="101600"/>
                  </a:cubicBezTo>
                  <a:cubicBezTo>
                    <a:pt x="7924800" y="157480"/>
                    <a:pt x="7879080" y="203200"/>
                    <a:pt x="7823200" y="203200"/>
                  </a:cubicBezTo>
                  <a:cubicBezTo>
                    <a:pt x="7767320" y="203200"/>
                    <a:pt x="7721600" y="157480"/>
                    <a:pt x="7721600" y="101600"/>
                  </a:cubicBezTo>
                  <a:cubicBezTo>
                    <a:pt x="7721600" y="45720"/>
                    <a:pt x="7767320" y="0"/>
                    <a:pt x="7823200" y="0"/>
                  </a:cubicBezTo>
                  <a:close/>
                  <a:moveTo>
                    <a:pt x="8229600" y="0"/>
                  </a:moveTo>
                  <a:cubicBezTo>
                    <a:pt x="8285480" y="0"/>
                    <a:pt x="8331200" y="45720"/>
                    <a:pt x="8331200" y="101600"/>
                  </a:cubicBezTo>
                  <a:cubicBezTo>
                    <a:pt x="8331200" y="157480"/>
                    <a:pt x="8285480" y="203200"/>
                    <a:pt x="8229600" y="203200"/>
                  </a:cubicBezTo>
                  <a:cubicBezTo>
                    <a:pt x="8173720" y="203200"/>
                    <a:pt x="8128000" y="157480"/>
                    <a:pt x="8128000" y="101600"/>
                  </a:cubicBezTo>
                  <a:cubicBezTo>
                    <a:pt x="8128000" y="45720"/>
                    <a:pt x="8173720" y="0"/>
                    <a:pt x="8229600" y="0"/>
                  </a:cubicBezTo>
                  <a:close/>
                </a:path>
              </a:pathLst>
            </a:custGeom>
            <a:solidFill>
              <a:srgbClr val="13538A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6065200" y="7755504"/>
            <a:ext cx="403962" cy="403962"/>
            <a:chOff x="0" y="0"/>
            <a:chExt cx="6350000" cy="6350000"/>
          </a:xfrm>
        </p:grpSpPr>
        <p:sp>
          <p:nvSpPr>
            <p:cNvPr id="32" name="Freeform 3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AC33"/>
            </a:solidFill>
          </p:spPr>
        </p:sp>
      </p:grpSp>
      <p:sp>
        <p:nvSpPr>
          <p:cNvPr id="33" name="TextBox 33"/>
          <p:cNvSpPr txBox="1"/>
          <p:nvPr/>
        </p:nvSpPr>
        <p:spPr>
          <a:xfrm>
            <a:off x="11784308" y="4052705"/>
            <a:ext cx="5850724" cy="2115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0" lvl="1" indent="-237490" algn="l">
              <a:lnSpc>
                <a:spcPts val="3300"/>
              </a:lnSpc>
              <a:buFont typeface="Arial" panose="020B0604020202020204"/>
              <a:buChar char="•"/>
            </a:pPr>
            <a:r>
              <a:rPr lang="en-US" sz="2000" spc="109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Sub system located at risers with or without zone controls</a:t>
            </a:r>
            <a:endParaRPr lang="en-US" sz="2000" spc="109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2171700" y="759460"/>
            <a:ext cx="10247630" cy="529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30"/>
              </a:lnSpc>
            </a:pPr>
            <a:r>
              <a:rPr lang="en-US" sz="3200" b="1" spc="160">
                <a:solidFill>
                  <a:srgbClr val="13538A"/>
                </a:solidFill>
                <a:latin typeface="Swis721 Ex BT" panose="020B0605020202020204" charset="0"/>
                <a:cs typeface="Swis721 Ex BT" panose="020B0605020202020204" charset="0"/>
              </a:rPr>
              <a:t>DECENTRALISED ZONE CONTROLS</a:t>
            </a:r>
            <a:endParaRPr lang="en-US" sz="3200" b="1" spc="160">
              <a:solidFill>
                <a:srgbClr val="13538A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11784308" y="5094291"/>
            <a:ext cx="5850724" cy="12693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74980" lvl="1" indent="-237490" algn="l">
              <a:lnSpc>
                <a:spcPts val="3300"/>
              </a:lnSpc>
              <a:buFont typeface="Arial" panose="020B0604020202020204"/>
              <a:buChar char="•"/>
            </a:pPr>
            <a:r>
              <a:rPr lang="en-US" sz="2000" spc="109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No paging mic at sub system / sub floors, and this can be added if required via networked paging mic.</a:t>
            </a:r>
            <a:endParaRPr lang="en-US" sz="2000" spc="109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11784308" y="6563915"/>
            <a:ext cx="5850724" cy="845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0" lvl="1" indent="-237490" algn="l">
              <a:lnSpc>
                <a:spcPts val="3300"/>
              </a:lnSpc>
              <a:buFont typeface="Arial" panose="020B0604020202020204"/>
              <a:buChar char="•"/>
            </a:pPr>
            <a:r>
              <a:rPr lang="en-US" sz="2000" spc="109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Every system shall have own UPS</a:t>
            </a:r>
            <a:endParaRPr lang="en-US" sz="2000" spc="109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11784308" y="7268079"/>
            <a:ext cx="5850724" cy="169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0" lvl="1" indent="-237490" algn="l">
              <a:lnSpc>
                <a:spcPts val="3300"/>
              </a:lnSpc>
              <a:buFont typeface="Arial" panose="020B0604020202020204"/>
              <a:buChar char="•"/>
            </a:pPr>
            <a:r>
              <a:rPr lang="en-US" sz="2000" spc="109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All systems are connected via dedicated fiber / LAN</a:t>
            </a:r>
            <a:endParaRPr lang="en-US" sz="2000" spc="109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1256316" y="652740"/>
            <a:ext cx="362581" cy="710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45"/>
              </a:lnSpc>
              <a:spcBef>
                <a:spcPct val="0"/>
              </a:spcBef>
            </a:pPr>
            <a:r>
              <a:rPr lang="en-US" sz="3960" spc="198">
                <a:solidFill>
                  <a:srgbClr val="FFFFFF"/>
                </a:solidFill>
                <a:latin typeface="Swis721 Ex BT" panose="020B0605020202020204" charset="0"/>
                <a:cs typeface="Swis721 Ex BT" panose="020B0605020202020204" charset="0"/>
              </a:rPr>
              <a:t>2</a:t>
            </a:r>
            <a:endParaRPr lang="en-US" sz="3960" spc="198">
              <a:solidFill>
                <a:srgbClr val="FFFFFF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1846513" y="8223535"/>
            <a:ext cx="2495850" cy="355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5"/>
              </a:lnSpc>
            </a:pPr>
            <a:r>
              <a:rPr lang="en-US" sz="2025" spc="101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Main rack at FCC</a:t>
            </a:r>
            <a:endParaRPr lang="en-US" sz="2025" spc="101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13384754" y="1131626"/>
            <a:ext cx="4760630" cy="306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90"/>
              </a:lnSpc>
            </a:pPr>
            <a:r>
              <a:rPr lang="en-US" sz="1990" b="1" spc="119">
                <a:solidFill>
                  <a:srgbClr val="13538A"/>
                </a:solidFill>
                <a:latin typeface="Swis721 Ex BT" panose="020B0605020202020204" charset="0"/>
                <a:cs typeface="Swis721 Ex BT" panose="020B0605020202020204" charset="0"/>
              </a:rPr>
              <a:t>TYPES OF INSTALLATIONS</a:t>
            </a:r>
            <a:endParaRPr lang="en-US" sz="1990" b="1" spc="119">
              <a:solidFill>
                <a:srgbClr val="13538A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grpSp>
        <p:nvGrpSpPr>
          <p:cNvPr id="41" name="Group 41"/>
          <p:cNvGrpSpPr/>
          <p:nvPr/>
        </p:nvGrpSpPr>
        <p:grpSpPr>
          <a:xfrm>
            <a:off x="6164692" y="6251244"/>
            <a:ext cx="403962" cy="403962"/>
            <a:chOff x="0" y="0"/>
            <a:chExt cx="6350000" cy="6350000"/>
          </a:xfrm>
        </p:grpSpPr>
        <p:sp>
          <p:nvSpPr>
            <p:cNvPr id="42" name="Freeform 4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AC33"/>
            </a:solidFill>
          </p:spPr>
        </p:sp>
      </p:grpSp>
      <p:grpSp>
        <p:nvGrpSpPr>
          <p:cNvPr id="43" name="Group 43"/>
          <p:cNvGrpSpPr/>
          <p:nvPr/>
        </p:nvGrpSpPr>
        <p:grpSpPr>
          <a:xfrm>
            <a:off x="6201030" y="4549798"/>
            <a:ext cx="403962" cy="403962"/>
            <a:chOff x="0" y="0"/>
            <a:chExt cx="6350000" cy="6350000"/>
          </a:xfrm>
        </p:grpSpPr>
        <p:sp>
          <p:nvSpPr>
            <p:cNvPr id="44" name="Freeform 4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AC33"/>
            </a:solidFill>
          </p:spPr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500">
        <p:fad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7169" descr="wireless ap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852" y="5505733"/>
            <a:ext cx="2723769" cy="2723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</p:pic>
      <p:pic>
        <p:nvPicPr>
          <p:cNvPr id="38" name="Picture 7169" descr="wireless ap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323" y="5513886"/>
            <a:ext cx="2723769" cy="2723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</p:pic>
      <p:pic>
        <p:nvPicPr>
          <p:cNvPr id="37" name="Picture 8" descr="rack 2 157 x 198 p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210" y="3849131"/>
            <a:ext cx="2495850" cy="3141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8700" y="619793"/>
            <a:ext cx="817813" cy="817813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7411700" y="832587"/>
            <a:ext cx="733683" cy="232262"/>
          </a:xfrm>
          <a:prstGeom prst="rect">
            <a:avLst/>
          </a:prstGeom>
          <a:solidFill>
            <a:srgbClr val="2C92D5"/>
          </a:solidFill>
        </p:spPr>
      </p:sp>
      <p:sp>
        <p:nvSpPr>
          <p:cNvPr id="4" name="AutoShape 4"/>
          <p:cNvSpPr/>
          <p:nvPr/>
        </p:nvSpPr>
        <p:spPr>
          <a:xfrm>
            <a:off x="-69347" y="0"/>
            <a:ext cx="549024" cy="10287000"/>
          </a:xfrm>
          <a:prstGeom prst="rect">
            <a:avLst/>
          </a:prstGeom>
          <a:solidFill>
            <a:srgbClr val="2C92D5"/>
          </a:solidFill>
        </p:spPr>
      </p:sp>
      <p:sp>
        <p:nvSpPr>
          <p:cNvPr id="5" name="TextBox 5"/>
          <p:cNvSpPr txBox="1"/>
          <p:nvPr/>
        </p:nvSpPr>
        <p:spPr>
          <a:xfrm>
            <a:off x="11767192" y="2830938"/>
            <a:ext cx="5850724" cy="1269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0" lvl="1" indent="-237490" algn="l">
              <a:lnSpc>
                <a:spcPts val="3300"/>
              </a:lnSpc>
              <a:buFont typeface="Arial" panose="020B0604020202020204"/>
              <a:buChar char="•"/>
            </a:pPr>
            <a:r>
              <a:rPr lang="en-US" sz="2000" spc="109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Main System able to page to all areas with all controls located in the rack</a:t>
            </a:r>
            <a:endParaRPr lang="en-US" sz="2000" spc="109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1982725" y="2163515"/>
            <a:ext cx="5746315" cy="369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85"/>
              </a:lnSpc>
            </a:pPr>
            <a:r>
              <a:rPr lang="en-US" sz="2405" b="1" spc="144">
                <a:solidFill>
                  <a:srgbClr val="13538A"/>
                </a:solidFill>
                <a:latin typeface="Swis721 Ex BT" panose="020B0605020202020204" charset="0"/>
                <a:cs typeface="Swis721 Ex BT" panose="020B0605020202020204" charset="0"/>
              </a:rPr>
              <a:t>FEATURES</a:t>
            </a:r>
            <a:endParaRPr lang="en-US" sz="2405" b="1" spc="144">
              <a:solidFill>
                <a:srgbClr val="13538A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7" name="AutoShape 7"/>
          <p:cNvSpPr/>
          <p:nvPr/>
        </p:nvSpPr>
        <p:spPr>
          <a:xfrm rot="-5400000">
            <a:off x="8979321" y="5789123"/>
            <a:ext cx="5387813" cy="65850"/>
          </a:xfrm>
          <a:prstGeom prst="rect">
            <a:avLst/>
          </a:prstGeom>
          <a:solidFill>
            <a:srgbClr val="191919">
              <a:alpha val="12941"/>
            </a:srgbClr>
          </a:solid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42073" y="1209339"/>
            <a:ext cx="1320610" cy="1320610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2928383" y="3243639"/>
            <a:ext cx="1954006" cy="172730"/>
            <a:chOff x="0" y="0"/>
            <a:chExt cx="9194800" cy="812800"/>
          </a:xfrm>
        </p:grpSpPr>
        <p:sp>
          <p:nvSpPr>
            <p:cNvPr id="10" name="Freeform 10"/>
            <p:cNvSpPr/>
            <p:nvPr/>
          </p:nvSpPr>
          <p:spPr>
            <a:xfrm>
              <a:off x="457200" y="304800"/>
              <a:ext cx="8331200" cy="203200"/>
            </a:xfrm>
            <a:custGeom>
              <a:avLst/>
              <a:gdLst/>
              <a:ahLst/>
              <a:cxnLst/>
              <a:rect l="l" t="t" r="r" b="b"/>
              <a:pathLst>
                <a:path w="8331200" h="203200">
                  <a:moveTo>
                    <a:pt x="101600" y="0"/>
                  </a:moveTo>
                  <a:cubicBezTo>
                    <a:pt x="157480" y="0"/>
                    <a:pt x="203200" y="45720"/>
                    <a:pt x="203200" y="101600"/>
                  </a:cubicBezTo>
                  <a:cubicBezTo>
                    <a:pt x="203200" y="157480"/>
                    <a:pt x="157480" y="203200"/>
                    <a:pt x="101600" y="203200"/>
                  </a:cubicBezTo>
                  <a:cubicBezTo>
                    <a:pt x="45720" y="203200"/>
                    <a:pt x="0" y="157480"/>
                    <a:pt x="0" y="101600"/>
                  </a:cubicBezTo>
                  <a:cubicBezTo>
                    <a:pt x="0" y="45720"/>
                    <a:pt x="45720" y="0"/>
                    <a:pt x="101600" y="0"/>
                  </a:cubicBezTo>
                  <a:close/>
                  <a:moveTo>
                    <a:pt x="508000" y="0"/>
                  </a:moveTo>
                  <a:cubicBezTo>
                    <a:pt x="563880" y="0"/>
                    <a:pt x="609600" y="45720"/>
                    <a:pt x="609600" y="101600"/>
                  </a:cubicBezTo>
                  <a:cubicBezTo>
                    <a:pt x="609600" y="157480"/>
                    <a:pt x="563880" y="203200"/>
                    <a:pt x="508000" y="203200"/>
                  </a:cubicBezTo>
                  <a:cubicBezTo>
                    <a:pt x="452120" y="203200"/>
                    <a:pt x="406400" y="157480"/>
                    <a:pt x="406400" y="101600"/>
                  </a:cubicBezTo>
                  <a:cubicBezTo>
                    <a:pt x="406400" y="45720"/>
                    <a:pt x="452120" y="0"/>
                    <a:pt x="508000" y="0"/>
                  </a:cubicBezTo>
                  <a:close/>
                  <a:moveTo>
                    <a:pt x="914400" y="0"/>
                  </a:moveTo>
                  <a:cubicBezTo>
                    <a:pt x="970280" y="0"/>
                    <a:pt x="1016000" y="45720"/>
                    <a:pt x="1016000" y="101600"/>
                  </a:cubicBezTo>
                  <a:cubicBezTo>
                    <a:pt x="1016000" y="157480"/>
                    <a:pt x="970280" y="203200"/>
                    <a:pt x="914400" y="203200"/>
                  </a:cubicBezTo>
                  <a:cubicBezTo>
                    <a:pt x="858520" y="203200"/>
                    <a:pt x="812800" y="157480"/>
                    <a:pt x="812800" y="101600"/>
                  </a:cubicBezTo>
                  <a:cubicBezTo>
                    <a:pt x="812800" y="45720"/>
                    <a:pt x="858520" y="0"/>
                    <a:pt x="914400" y="0"/>
                  </a:cubicBezTo>
                  <a:close/>
                  <a:moveTo>
                    <a:pt x="1320800" y="0"/>
                  </a:moveTo>
                  <a:cubicBezTo>
                    <a:pt x="1376680" y="0"/>
                    <a:pt x="1422400" y="45720"/>
                    <a:pt x="1422400" y="101600"/>
                  </a:cubicBezTo>
                  <a:cubicBezTo>
                    <a:pt x="1422400" y="157480"/>
                    <a:pt x="1376680" y="203200"/>
                    <a:pt x="1320800" y="203200"/>
                  </a:cubicBezTo>
                  <a:cubicBezTo>
                    <a:pt x="1264920" y="203200"/>
                    <a:pt x="1219200" y="157480"/>
                    <a:pt x="1219200" y="101600"/>
                  </a:cubicBezTo>
                  <a:cubicBezTo>
                    <a:pt x="1219200" y="45720"/>
                    <a:pt x="1264920" y="0"/>
                    <a:pt x="1320800" y="0"/>
                  </a:cubicBezTo>
                  <a:close/>
                  <a:moveTo>
                    <a:pt x="1727200" y="0"/>
                  </a:moveTo>
                  <a:cubicBezTo>
                    <a:pt x="1783080" y="0"/>
                    <a:pt x="1828800" y="45720"/>
                    <a:pt x="1828800" y="101600"/>
                  </a:cubicBezTo>
                  <a:cubicBezTo>
                    <a:pt x="1828800" y="157480"/>
                    <a:pt x="1783080" y="203200"/>
                    <a:pt x="1727200" y="203200"/>
                  </a:cubicBezTo>
                  <a:cubicBezTo>
                    <a:pt x="1671320" y="203200"/>
                    <a:pt x="1625600" y="157480"/>
                    <a:pt x="1625600" y="101600"/>
                  </a:cubicBezTo>
                  <a:cubicBezTo>
                    <a:pt x="1625600" y="45720"/>
                    <a:pt x="1671320" y="0"/>
                    <a:pt x="1727200" y="0"/>
                  </a:cubicBezTo>
                  <a:close/>
                  <a:moveTo>
                    <a:pt x="2133600" y="0"/>
                  </a:moveTo>
                  <a:cubicBezTo>
                    <a:pt x="2189480" y="0"/>
                    <a:pt x="2235200" y="45720"/>
                    <a:pt x="2235200" y="101600"/>
                  </a:cubicBezTo>
                  <a:cubicBezTo>
                    <a:pt x="2235200" y="157480"/>
                    <a:pt x="2189480" y="203200"/>
                    <a:pt x="2133600" y="203200"/>
                  </a:cubicBezTo>
                  <a:cubicBezTo>
                    <a:pt x="2077720" y="203200"/>
                    <a:pt x="2032000" y="157480"/>
                    <a:pt x="2032000" y="101600"/>
                  </a:cubicBezTo>
                  <a:cubicBezTo>
                    <a:pt x="2032000" y="45720"/>
                    <a:pt x="2077720" y="0"/>
                    <a:pt x="2133600" y="0"/>
                  </a:cubicBezTo>
                  <a:close/>
                  <a:moveTo>
                    <a:pt x="2540000" y="0"/>
                  </a:moveTo>
                  <a:cubicBezTo>
                    <a:pt x="2595880" y="0"/>
                    <a:pt x="2641600" y="45720"/>
                    <a:pt x="2641600" y="101600"/>
                  </a:cubicBezTo>
                  <a:cubicBezTo>
                    <a:pt x="2641600" y="157480"/>
                    <a:pt x="2595880" y="203200"/>
                    <a:pt x="2540000" y="203200"/>
                  </a:cubicBezTo>
                  <a:cubicBezTo>
                    <a:pt x="2484120" y="203200"/>
                    <a:pt x="2438400" y="157480"/>
                    <a:pt x="2438400" y="101600"/>
                  </a:cubicBezTo>
                  <a:cubicBezTo>
                    <a:pt x="2438400" y="45720"/>
                    <a:pt x="2484120" y="0"/>
                    <a:pt x="2540000" y="0"/>
                  </a:cubicBezTo>
                  <a:close/>
                  <a:moveTo>
                    <a:pt x="2946400" y="0"/>
                  </a:moveTo>
                  <a:cubicBezTo>
                    <a:pt x="3002280" y="0"/>
                    <a:pt x="3048000" y="45720"/>
                    <a:pt x="3048000" y="101600"/>
                  </a:cubicBezTo>
                  <a:cubicBezTo>
                    <a:pt x="3048000" y="157480"/>
                    <a:pt x="3002280" y="203200"/>
                    <a:pt x="2946400" y="203200"/>
                  </a:cubicBezTo>
                  <a:cubicBezTo>
                    <a:pt x="2890520" y="203200"/>
                    <a:pt x="2844800" y="157480"/>
                    <a:pt x="2844800" y="101600"/>
                  </a:cubicBezTo>
                  <a:cubicBezTo>
                    <a:pt x="2844800" y="45720"/>
                    <a:pt x="2890520" y="0"/>
                    <a:pt x="2946400" y="0"/>
                  </a:cubicBezTo>
                  <a:close/>
                  <a:moveTo>
                    <a:pt x="3352800" y="0"/>
                  </a:moveTo>
                  <a:cubicBezTo>
                    <a:pt x="3408680" y="0"/>
                    <a:pt x="3454400" y="45720"/>
                    <a:pt x="3454400" y="101600"/>
                  </a:cubicBezTo>
                  <a:cubicBezTo>
                    <a:pt x="3454400" y="157480"/>
                    <a:pt x="3408680" y="203200"/>
                    <a:pt x="3352800" y="203200"/>
                  </a:cubicBezTo>
                  <a:cubicBezTo>
                    <a:pt x="3296920" y="203200"/>
                    <a:pt x="3251200" y="157480"/>
                    <a:pt x="3251200" y="101600"/>
                  </a:cubicBezTo>
                  <a:cubicBezTo>
                    <a:pt x="3251200" y="45720"/>
                    <a:pt x="3296920" y="0"/>
                    <a:pt x="3352800" y="0"/>
                  </a:cubicBezTo>
                  <a:close/>
                  <a:moveTo>
                    <a:pt x="3759200" y="0"/>
                  </a:moveTo>
                  <a:cubicBezTo>
                    <a:pt x="3815080" y="0"/>
                    <a:pt x="3860800" y="45720"/>
                    <a:pt x="3860800" y="101600"/>
                  </a:cubicBezTo>
                  <a:cubicBezTo>
                    <a:pt x="3860800" y="157480"/>
                    <a:pt x="3815080" y="203200"/>
                    <a:pt x="3759200" y="203200"/>
                  </a:cubicBezTo>
                  <a:cubicBezTo>
                    <a:pt x="3703320" y="203200"/>
                    <a:pt x="3657600" y="157480"/>
                    <a:pt x="3657600" y="101600"/>
                  </a:cubicBezTo>
                  <a:cubicBezTo>
                    <a:pt x="3657600" y="45720"/>
                    <a:pt x="3703320" y="0"/>
                    <a:pt x="3759200" y="0"/>
                  </a:cubicBezTo>
                  <a:close/>
                  <a:moveTo>
                    <a:pt x="4165600" y="0"/>
                  </a:moveTo>
                  <a:cubicBezTo>
                    <a:pt x="4221480" y="0"/>
                    <a:pt x="4267200" y="45720"/>
                    <a:pt x="4267200" y="101600"/>
                  </a:cubicBezTo>
                  <a:cubicBezTo>
                    <a:pt x="4267200" y="157480"/>
                    <a:pt x="4221480" y="203200"/>
                    <a:pt x="4165600" y="203200"/>
                  </a:cubicBezTo>
                  <a:cubicBezTo>
                    <a:pt x="4109720" y="203200"/>
                    <a:pt x="4064000" y="157480"/>
                    <a:pt x="4064000" y="101600"/>
                  </a:cubicBezTo>
                  <a:cubicBezTo>
                    <a:pt x="4064000" y="45720"/>
                    <a:pt x="4109720" y="0"/>
                    <a:pt x="4165600" y="0"/>
                  </a:cubicBezTo>
                  <a:close/>
                  <a:moveTo>
                    <a:pt x="4572000" y="0"/>
                  </a:moveTo>
                  <a:cubicBezTo>
                    <a:pt x="4627880" y="0"/>
                    <a:pt x="4673600" y="45720"/>
                    <a:pt x="4673600" y="101600"/>
                  </a:cubicBezTo>
                  <a:cubicBezTo>
                    <a:pt x="4673600" y="157480"/>
                    <a:pt x="4627880" y="203200"/>
                    <a:pt x="4572000" y="203200"/>
                  </a:cubicBezTo>
                  <a:cubicBezTo>
                    <a:pt x="4516120" y="203200"/>
                    <a:pt x="4470400" y="157480"/>
                    <a:pt x="4470400" y="101600"/>
                  </a:cubicBezTo>
                  <a:cubicBezTo>
                    <a:pt x="4470400" y="45720"/>
                    <a:pt x="4516120" y="0"/>
                    <a:pt x="4572000" y="0"/>
                  </a:cubicBezTo>
                  <a:close/>
                  <a:moveTo>
                    <a:pt x="4978400" y="0"/>
                  </a:moveTo>
                  <a:cubicBezTo>
                    <a:pt x="5034280" y="0"/>
                    <a:pt x="5080000" y="45720"/>
                    <a:pt x="5080000" y="101600"/>
                  </a:cubicBezTo>
                  <a:cubicBezTo>
                    <a:pt x="5080000" y="157480"/>
                    <a:pt x="5034280" y="203200"/>
                    <a:pt x="4978400" y="203200"/>
                  </a:cubicBezTo>
                  <a:cubicBezTo>
                    <a:pt x="4922520" y="203200"/>
                    <a:pt x="4876800" y="157480"/>
                    <a:pt x="4876800" y="101600"/>
                  </a:cubicBezTo>
                  <a:cubicBezTo>
                    <a:pt x="4876800" y="45720"/>
                    <a:pt x="4922520" y="0"/>
                    <a:pt x="4978400" y="0"/>
                  </a:cubicBezTo>
                  <a:close/>
                  <a:moveTo>
                    <a:pt x="5384800" y="0"/>
                  </a:moveTo>
                  <a:cubicBezTo>
                    <a:pt x="5440680" y="0"/>
                    <a:pt x="5486400" y="45720"/>
                    <a:pt x="5486400" y="101600"/>
                  </a:cubicBezTo>
                  <a:cubicBezTo>
                    <a:pt x="5486400" y="157480"/>
                    <a:pt x="5440680" y="203200"/>
                    <a:pt x="5384800" y="203200"/>
                  </a:cubicBezTo>
                  <a:cubicBezTo>
                    <a:pt x="5328920" y="203200"/>
                    <a:pt x="5283200" y="157480"/>
                    <a:pt x="5283200" y="101600"/>
                  </a:cubicBezTo>
                  <a:cubicBezTo>
                    <a:pt x="5283200" y="45720"/>
                    <a:pt x="5328920" y="0"/>
                    <a:pt x="5384800" y="0"/>
                  </a:cubicBezTo>
                  <a:close/>
                  <a:moveTo>
                    <a:pt x="5791200" y="0"/>
                  </a:moveTo>
                  <a:cubicBezTo>
                    <a:pt x="5847080" y="0"/>
                    <a:pt x="5892800" y="45720"/>
                    <a:pt x="5892800" y="101600"/>
                  </a:cubicBezTo>
                  <a:cubicBezTo>
                    <a:pt x="5892800" y="157480"/>
                    <a:pt x="5847080" y="203200"/>
                    <a:pt x="5791200" y="203200"/>
                  </a:cubicBezTo>
                  <a:cubicBezTo>
                    <a:pt x="5735320" y="203200"/>
                    <a:pt x="5689600" y="157480"/>
                    <a:pt x="5689600" y="101600"/>
                  </a:cubicBezTo>
                  <a:cubicBezTo>
                    <a:pt x="5689600" y="45720"/>
                    <a:pt x="5735320" y="0"/>
                    <a:pt x="5791200" y="0"/>
                  </a:cubicBezTo>
                  <a:close/>
                  <a:moveTo>
                    <a:pt x="6197600" y="0"/>
                  </a:moveTo>
                  <a:cubicBezTo>
                    <a:pt x="6253480" y="0"/>
                    <a:pt x="6299200" y="45720"/>
                    <a:pt x="6299200" y="101600"/>
                  </a:cubicBezTo>
                  <a:cubicBezTo>
                    <a:pt x="6299200" y="157480"/>
                    <a:pt x="6253480" y="203200"/>
                    <a:pt x="6197600" y="203200"/>
                  </a:cubicBezTo>
                  <a:cubicBezTo>
                    <a:pt x="6141720" y="203200"/>
                    <a:pt x="6096000" y="157480"/>
                    <a:pt x="6096000" y="101600"/>
                  </a:cubicBezTo>
                  <a:cubicBezTo>
                    <a:pt x="6096000" y="45720"/>
                    <a:pt x="6141720" y="0"/>
                    <a:pt x="6197600" y="0"/>
                  </a:cubicBezTo>
                  <a:close/>
                  <a:moveTo>
                    <a:pt x="6604000" y="0"/>
                  </a:moveTo>
                  <a:cubicBezTo>
                    <a:pt x="6659880" y="0"/>
                    <a:pt x="6705600" y="45720"/>
                    <a:pt x="6705600" y="101600"/>
                  </a:cubicBezTo>
                  <a:cubicBezTo>
                    <a:pt x="6705600" y="157480"/>
                    <a:pt x="6659880" y="203200"/>
                    <a:pt x="6604000" y="203200"/>
                  </a:cubicBezTo>
                  <a:cubicBezTo>
                    <a:pt x="6548120" y="203200"/>
                    <a:pt x="6502400" y="157480"/>
                    <a:pt x="6502400" y="101600"/>
                  </a:cubicBezTo>
                  <a:cubicBezTo>
                    <a:pt x="6502400" y="45720"/>
                    <a:pt x="6548120" y="0"/>
                    <a:pt x="6604000" y="0"/>
                  </a:cubicBezTo>
                  <a:close/>
                  <a:moveTo>
                    <a:pt x="7010400" y="0"/>
                  </a:moveTo>
                  <a:cubicBezTo>
                    <a:pt x="7066280" y="0"/>
                    <a:pt x="7112000" y="45720"/>
                    <a:pt x="7112000" y="101600"/>
                  </a:cubicBezTo>
                  <a:cubicBezTo>
                    <a:pt x="7112000" y="157480"/>
                    <a:pt x="7066280" y="203200"/>
                    <a:pt x="7010400" y="203200"/>
                  </a:cubicBezTo>
                  <a:cubicBezTo>
                    <a:pt x="6954520" y="203200"/>
                    <a:pt x="6908800" y="157480"/>
                    <a:pt x="6908800" y="101600"/>
                  </a:cubicBezTo>
                  <a:cubicBezTo>
                    <a:pt x="6908800" y="45720"/>
                    <a:pt x="6954520" y="0"/>
                    <a:pt x="7010400" y="0"/>
                  </a:cubicBezTo>
                  <a:close/>
                  <a:moveTo>
                    <a:pt x="7416800" y="0"/>
                  </a:moveTo>
                  <a:cubicBezTo>
                    <a:pt x="7472680" y="0"/>
                    <a:pt x="7518400" y="45720"/>
                    <a:pt x="7518400" y="101600"/>
                  </a:cubicBezTo>
                  <a:cubicBezTo>
                    <a:pt x="7518400" y="157480"/>
                    <a:pt x="7472680" y="203200"/>
                    <a:pt x="7416800" y="203200"/>
                  </a:cubicBezTo>
                  <a:cubicBezTo>
                    <a:pt x="7360920" y="203200"/>
                    <a:pt x="7315200" y="157480"/>
                    <a:pt x="7315200" y="101600"/>
                  </a:cubicBezTo>
                  <a:cubicBezTo>
                    <a:pt x="7315200" y="45720"/>
                    <a:pt x="7360920" y="0"/>
                    <a:pt x="7416800" y="0"/>
                  </a:cubicBezTo>
                  <a:close/>
                  <a:moveTo>
                    <a:pt x="7823200" y="0"/>
                  </a:moveTo>
                  <a:cubicBezTo>
                    <a:pt x="7879080" y="0"/>
                    <a:pt x="7924800" y="45720"/>
                    <a:pt x="7924800" y="101600"/>
                  </a:cubicBezTo>
                  <a:cubicBezTo>
                    <a:pt x="7924800" y="157480"/>
                    <a:pt x="7879080" y="203200"/>
                    <a:pt x="7823200" y="203200"/>
                  </a:cubicBezTo>
                  <a:cubicBezTo>
                    <a:pt x="7767320" y="203200"/>
                    <a:pt x="7721600" y="157480"/>
                    <a:pt x="7721600" y="101600"/>
                  </a:cubicBezTo>
                  <a:cubicBezTo>
                    <a:pt x="7721600" y="45720"/>
                    <a:pt x="7767320" y="0"/>
                    <a:pt x="7823200" y="0"/>
                  </a:cubicBezTo>
                  <a:close/>
                  <a:moveTo>
                    <a:pt x="8229600" y="0"/>
                  </a:moveTo>
                  <a:cubicBezTo>
                    <a:pt x="8285480" y="0"/>
                    <a:pt x="8331200" y="45720"/>
                    <a:pt x="8331200" y="101600"/>
                  </a:cubicBezTo>
                  <a:cubicBezTo>
                    <a:pt x="8331200" y="157480"/>
                    <a:pt x="8285480" y="203200"/>
                    <a:pt x="8229600" y="203200"/>
                  </a:cubicBezTo>
                  <a:cubicBezTo>
                    <a:pt x="8173720" y="203200"/>
                    <a:pt x="8128000" y="157480"/>
                    <a:pt x="8128000" y="101600"/>
                  </a:cubicBezTo>
                  <a:cubicBezTo>
                    <a:pt x="8128000" y="45720"/>
                    <a:pt x="8173720" y="0"/>
                    <a:pt x="8229600" y="0"/>
                  </a:cubicBezTo>
                  <a:close/>
                </a:path>
              </a:pathLst>
            </a:custGeom>
            <a:solidFill>
              <a:srgbClr val="13538A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-4670745" y="1710060"/>
            <a:ext cx="16311047" cy="320040"/>
            <a:chOff x="0" y="0"/>
            <a:chExt cx="21748063" cy="426720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47625"/>
              <a:ext cx="21748063" cy="4743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40"/>
                </a:lnSpc>
              </a:pPr>
              <a:r>
                <a:rPr lang="en-US" sz="2100" spc="105">
                  <a:solidFill>
                    <a:srgbClr val="191919"/>
                  </a:solidFill>
                  <a:latin typeface="Aileron Regular Bold" panose="00000800000000000000"/>
                </a:rPr>
                <a:t>Visualization</a:t>
              </a:r>
              <a:endParaRPr lang="en-US" sz="2100" spc="105">
                <a:solidFill>
                  <a:srgbClr val="191919"/>
                </a:solidFill>
                <a:latin typeface="Aileron Regular Bold" panose="00000800000000000000"/>
              </a:endParaRPr>
            </a:p>
          </p:txBody>
        </p:sp>
        <p:grpSp>
          <p:nvGrpSpPr>
            <p:cNvPr id="13" name="Group 13"/>
            <p:cNvGrpSpPr>
              <a:grpSpLocks noChangeAspect="1"/>
            </p:cNvGrpSpPr>
            <p:nvPr/>
          </p:nvGrpSpPr>
          <p:grpSpPr>
            <a:xfrm>
              <a:off x="8942030" y="54556"/>
              <a:ext cx="472372" cy="317608"/>
              <a:chOff x="0" y="0"/>
              <a:chExt cx="1930400" cy="129794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930400" cy="1297940"/>
              </a:xfrm>
              <a:custGeom>
                <a:avLst/>
                <a:gdLst/>
                <a:ahLst/>
                <a:cxnLst/>
                <a:rect l="l" t="t" r="r" b="b"/>
                <a:pathLst>
                  <a:path w="1930400" h="1297940">
                    <a:moveTo>
                      <a:pt x="0" y="0"/>
                    </a:moveTo>
                    <a:lnTo>
                      <a:pt x="965200" y="1297940"/>
                    </a:lnTo>
                    <a:lnTo>
                      <a:pt x="1930400" y="0"/>
                    </a:lnTo>
                    <a:close/>
                  </a:path>
                </a:pathLst>
              </a:custGeom>
              <a:solidFill>
                <a:srgbClr val="13538A"/>
              </a:solidFill>
            </p:spPr>
          </p:sp>
        </p:grpSp>
      </p:grpSp>
      <p:sp>
        <p:nvSpPr>
          <p:cNvPr id="15" name="TextBox 15"/>
          <p:cNvSpPr txBox="1"/>
          <p:nvPr/>
        </p:nvSpPr>
        <p:spPr>
          <a:xfrm>
            <a:off x="8118642" y="2550839"/>
            <a:ext cx="2335727" cy="355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5"/>
              </a:lnSpc>
            </a:pPr>
            <a:r>
              <a:rPr lang="en-US" sz="2025" spc="101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Remote sounder</a:t>
            </a:r>
            <a:endParaRPr lang="en-US" sz="2025" spc="101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8309503" y="3265230"/>
            <a:ext cx="1954006" cy="172730"/>
            <a:chOff x="0" y="0"/>
            <a:chExt cx="9194800" cy="812800"/>
          </a:xfrm>
        </p:grpSpPr>
        <p:sp>
          <p:nvSpPr>
            <p:cNvPr id="17" name="Freeform 17"/>
            <p:cNvSpPr/>
            <p:nvPr/>
          </p:nvSpPr>
          <p:spPr>
            <a:xfrm>
              <a:off x="457200" y="304800"/>
              <a:ext cx="8331200" cy="203200"/>
            </a:xfrm>
            <a:custGeom>
              <a:avLst/>
              <a:gdLst/>
              <a:ahLst/>
              <a:cxnLst/>
              <a:rect l="l" t="t" r="r" b="b"/>
              <a:pathLst>
                <a:path w="8331200" h="203200">
                  <a:moveTo>
                    <a:pt x="101600" y="0"/>
                  </a:moveTo>
                  <a:cubicBezTo>
                    <a:pt x="157480" y="0"/>
                    <a:pt x="203200" y="45720"/>
                    <a:pt x="203200" y="101600"/>
                  </a:cubicBezTo>
                  <a:cubicBezTo>
                    <a:pt x="203200" y="157480"/>
                    <a:pt x="157480" y="203200"/>
                    <a:pt x="101600" y="203200"/>
                  </a:cubicBezTo>
                  <a:cubicBezTo>
                    <a:pt x="45720" y="203200"/>
                    <a:pt x="0" y="157480"/>
                    <a:pt x="0" y="101600"/>
                  </a:cubicBezTo>
                  <a:cubicBezTo>
                    <a:pt x="0" y="45720"/>
                    <a:pt x="45720" y="0"/>
                    <a:pt x="101600" y="0"/>
                  </a:cubicBezTo>
                  <a:close/>
                  <a:moveTo>
                    <a:pt x="508000" y="0"/>
                  </a:moveTo>
                  <a:cubicBezTo>
                    <a:pt x="563880" y="0"/>
                    <a:pt x="609600" y="45720"/>
                    <a:pt x="609600" y="101600"/>
                  </a:cubicBezTo>
                  <a:cubicBezTo>
                    <a:pt x="609600" y="157480"/>
                    <a:pt x="563880" y="203200"/>
                    <a:pt x="508000" y="203200"/>
                  </a:cubicBezTo>
                  <a:cubicBezTo>
                    <a:pt x="452120" y="203200"/>
                    <a:pt x="406400" y="157480"/>
                    <a:pt x="406400" y="101600"/>
                  </a:cubicBezTo>
                  <a:cubicBezTo>
                    <a:pt x="406400" y="45720"/>
                    <a:pt x="452120" y="0"/>
                    <a:pt x="508000" y="0"/>
                  </a:cubicBezTo>
                  <a:close/>
                  <a:moveTo>
                    <a:pt x="914400" y="0"/>
                  </a:moveTo>
                  <a:cubicBezTo>
                    <a:pt x="970280" y="0"/>
                    <a:pt x="1016000" y="45720"/>
                    <a:pt x="1016000" y="101600"/>
                  </a:cubicBezTo>
                  <a:cubicBezTo>
                    <a:pt x="1016000" y="157480"/>
                    <a:pt x="970280" y="203200"/>
                    <a:pt x="914400" y="203200"/>
                  </a:cubicBezTo>
                  <a:cubicBezTo>
                    <a:pt x="858520" y="203200"/>
                    <a:pt x="812800" y="157480"/>
                    <a:pt x="812800" y="101600"/>
                  </a:cubicBezTo>
                  <a:cubicBezTo>
                    <a:pt x="812800" y="45720"/>
                    <a:pt x="858520" y="0"/>
                    <a:pt x="914400" y="0"/>
                  </a:cubicBezTo>
                  <a:close/>
                  <a:moveTo>
                    <a:pt x="1320800" y="0"/>
                  </a:moveTo>
                  <a:cubicBezTo>
                    <a:pt x="1376680" y="0"/>
                    <a:pt x="1422400" y="45720"/>
                    <a:pt x="1422400" y="101600"/>
                  </a:cubicBezTo>
                  <a:cubicBezTo>
                    <a:pt x="1422400" y="157480"/>
                    <a:pt x="1376680" y="203200"/>
                    <a:pt x="1320800" y="203200"/>
                  </a:cubicBezTo>
                  <a:cubicBezTo>
                    <a:pt x="1264920" y="203200"/>
                    <a:pt x="1219200" y="157480"/>
                    <a:pt x="1219200" y="101600"/>
                  </a:cubicBezTo>
                  <a:cubicBezTo>
                    <a:pt x="1219200" y="45720"/>
                    <a:pt x="1264920" y="0"/>
                    <a:pt x="1320800" y="0"/>
                  </a:cubicBezTo>
                  <a:close/>
                  <a:moveTo>
                    <a:pt x="1727200" y="0"/>
                  </a:moveTo>
                  <a:cubicBezTo>
                    <a:pt x="1783080" y="0"/>
                    <a:pt x="1828800" y="45720"/>
                    <a:pt x="1828800" y="101600"/>
                  </a:cubicBezTo>
                  <a:cubicBezTo>
                    <a:pt x="1828800" y="157480"/>
                    <a:pt x="1783080" y="203200"/>
                    <a:pt x="1727200" y="203200"/>
                  </a:cubicBezTo>
                  <a:cubicBezTo>
                    <a:pt x="1671320" y="203200"/>
                    <a:pt x="1625600" y="157480"/>
                    <a:pt x="1625600" y="101600"/>
                  </a:cubicBezTo>
                  <a:cubicBezTo>
                    <a:pt x="1625600" y="45720"/>
                    <a:pt x="1671320" y="0"/>
                    <a:pt x="1727200" y="0"/>
                  </a:cubicBezTo>
                  <a:close/>
                  <a:moveTo>
                    <a:pt x="2133600" y="0"/>
                  </a:moveTo>
                  <a:cubicBezTo>
                    <a:pt x="2189480" y="0"/>
                    <a:pt x="2235200" y="45720"/>
                    <a:pt x="2235200" y="101600"/>
                  </a:cubicBezTo>
                  <a:cubicBezTo>
                    <a:pt x="2235200" y="157480"/>
                    <a:pt x="2189480" y="203200"/>
                    <a:pt x="2133600" y="203200"/>
                  </a:cubicBezTo>
                  <a:cubicBezTo>
                    <a:pt x="2077720" y="203200"/>
                    <a:pt x="2032000" y="157480"/>
                    <a:pt x="2032000" y="101600"/>
                  </a:cubicBezTo>
                  <a:cubicBezTo>
                    <a:pt x="2032000" y="45720"/>
                    <a:pt x="2077720" y="0"/>
                    <a:pt x="2133600" y="0"/>
                  </a:cubicBezTo>
                  <a:close/>
                  <a:moveTo>
                    <a:pt x="2540000" y="0"/>
                  </a:moveTo>
                  <a:cubicBezTo>
                    <a:pt x="2595880" y="0"/>
                    <a:pt x="2641600" y="45720"/>
                    <a:pt x="2641600" y="101600"/>
                  </a:cubicBezTo>
                  <a:cubicBezTo>
                    <a:pt x="2641600" y="157480"/>
                    <a:pt x="2595880" y="203200"/>
                    <a:pt x="2540000" y="203200"/>
                  </a:cubicBezTo>
                  <a:cubicBezTo>
                    <a:pt x="2484120" y="203200"/>
                    <a:pt x="2438400" y="157480"/>
                    <a:pt x="2438400" y="101600"/>
                  </a:cubicBezTo>
                  <a:cubicBezTo>
                    <a:pt x="2438400" y="45720"/>
                    <a:pt x="2484120" y="0"/>
                    <a:pt x="2540000" y="0"/>
                  </a:cubicBezTo>
                  <a:close/>
                  <a:moveTo>
                    <a:pt x="2946400" y="0"/>
                  </a:moveTo>
                  <a:cubicBezTo>
                    <a:pt x="3002280" y="0"/>
                    <a:pt x="3048000" y="45720"/>
                    <a:pt x="3048000" y="101600"/>
                  </a:cubicBezTo>
                  <a:cubicBezTo>
                    <a:pt x="3048000" y="157480"/>
                    <a:pt x="3002280" y="203200"/>
                    <a:pt x="2946400" y="203200"/>
                  </a:cubicBezTo>
                  <a:cubicBezTo>
                    <a:pt x="2890520" y="203200"/>
                    <a:pt x="2844800" y="157480"/>
                    <a:pt x="2844800" y="101600"/>
                  </a:cubicBezTo>
                  <a:cubicBezTo>
                    <a:pt x="2844800" y="45720"/>
                    <a:pt x="2890520" y="0"/>
                    <a:pt x="2946400" y="0"/>
                  </a:cubicBezTo>
                  <a:close/>
                  <a:moveTo>
                    <a:pt x="3352800" y="0"/>
                  </a:moveTo>
                  <a:cubicBezTo>
                    <a:pt x="3408680" y="0"/>
                    <a:pt x="3454400" y="45720"/>
                    <a:pt x="3454400" y="101600"/>
                  </a:cubicBezTo>
                  <a:cubicBezTo>
                    <a:pt x="3454400" y="157480"/>
                    <a:pt x="3408680" y="203200"/>
                    <a:pt x="3352800" y="203200"/>
                  </a:cubicBezTo>
                  <a:cubicBezTo>
                    <a:pt x="3296920" y="203200"/>
                    <a:pt x="3251200" y="157480"/>
                    <a:pt x="3251200" y="101600"/>
                  </a:cubicBezTo>
                  <a:cubicBezTo>
                    <a:pt x="3251200" y="45720"/>
                    <a:pt x="3296920" y="0"/>
                    <a:pt x="3352800" y="0"/>
                  </a:cubicBezTo>
                  <a:close/>
                  <a:moveTo>
                    <a:pt x="3759200" y="0"/>
                  </a:moveTo>
                  <a:cubicBezTo>
                    <a:pt x="3815080" y="0"/>
                    <a:pt x="3860800" y="45720"/>
                    <a:pt x="3860800" y="101600"/>
                  </a:cubicBezTo>
                  <a:cubicBezTo>
                    <a:pt x="3860800" y="157480"/>
                    <a:pt x="3815080" y="203200"/>
                    <a:pt x="3759200" y="203200"/>
                  </a:cubicBezTo>
                  <a:cubicBezTo>
                    <a:pt x="3703320" y="203200"/>
                    <a:pt x="3657600" y="157480"/>
                    <a:pt x="3657600" y="101600"/>
                  </a:cubicBezTo>
                  <a:cubicBezTo>
                    <a:pt x="3657600" y="45720"/>
                    <a:pt x="3703320" y="0"/>
                    <a:pt x="3759200" y="0"/>
                  </a:cubicBezTo>
                  <a:close/>
                  <a:moveTo>
                    <a:pt x="4165600" y="0"/>
                  </a:moveTo>
                  <a:cubicBezTo>
                    <a:pt x="4221480" y="0"/>
                    <a:pt x="4267200" y="45720"/>
                    <a:pt x="4267200" y="101600"/>
                  </a:cubicBezTo>
                  <a:cubicBezTo>
                    <a:pt x="4267200" y="157480"/>
                    <a:pt x="4221480" y="203200"/>
                    <a:pt x="4165600" y="203200"/>
                  </a:cubicBezTo>
                  <a:cubicBezTo>
                    <a:pt x="4109720" y="203200"/>
                    <a:pt x="4064000" y="157480"/>
                    <a:pt x="4064000" y="101600"/>
                  </a:cubicBezTo>
                  <a:cubicBezTo>
                    <a:pt x="4064000" y="45720"/>
                    <a:pt x="4109720" y="0"/>
                    <a:pt x="4165600" y="0"/>
                  </a:cubicBezTo>
                  <a:close/>
                  <a:moveTo>
                    <a:pt x="4572000" y="0"/>
                  </a:moveTo>
                  <a:cubicBezTo>
                    <a:pt x="4627880" y="0"/>
                    <a:pt x="4673600" y="45720"/>
                    <a:pt x="4673600" y="101600"/>
                  </a:cubicBezTo>
                  <a:cubicBezTo>
                    <a:pt x="4673600" y="157480"/>
                    <a:pt x="4627880" y="203200"/>
                    <a:pt x="4572000" y="203200"/>
                  </a:cubicBezTo>
                  <a:cubicBezTo>
                    <a:pt x="4516120" y="203200"/>
                    <a:pt x="4470400" y="157480"/>
                    <a:pt x="4470400" y="101600"/>
                  </a:cubicBezTo>
                  <a:cubicBezTo>
                    <a:pt x="4470400" y="45720"/>
                    <a:pt x="4516120" y="0"/>
                    <a:pt x="4572000" y="0"/>
                  </a:cubicBezTo>
                  <a:close/>
                  <a:moveTo>
                    <a:pt x="4978400" y="0"/>
                  </a:moveTo>
                  <a:cubicBezTo>
                    <a:pt x="5034280" y="0"/>
                    <a:pt x="5080000" y="45720"/>
                    <a:pt x="5080000" y="101600"/>
                  </a:cubicBezTo>
                  <a:cubicBezTo>
                    <a:pt x="5080000" y="157480"/>
                    <a:pt x="5034280" y="203200"/>
                    <a:pt x="4978400" y="203200"/>
                  </a:cubicBezTo>
                  <a:cubicBezTo>
                    <a:pt x="4922520" y="203200"/>
                    <a:pt x="4876800" y="157480"/>
                    <a:pt x="4876800" y="101600"/>
                  </a:cubicBezTo>
                  <a:cubicBezTo>
                    <a:pt x="4876800" y="45720"/>
                    <a:pt x="4922520" y="0"/>
                    <a:pt x="4978400" y="0"/>
                  </a:cubicBezTo>
                  <a:close/>
                  <a:moveTo>
                    <a:pt x="5384800" y="0"/>
                  </a:moveTo>
                  <a:cubicBezTo>
                    <a:pt x="5440680" y="0"/>
                    <a:pt x="5486400" y="45720"/>
                    <a:pt x="5486400" y="101600"/>
                  </a:cubicBezTo>
                  <a:cubicBezTo>
                    <a:pt x="5486400" y="157480"/>
                    <a:pt x="5440680" y="203200"/>
                    <a:pt x="5384800" y="203200"/>
                  </a:cubicBezTo>
                  <a:cubicBezTo>
                    <a:pt x="5328920" y="203200"/>
                    <a:pt x="5283200" y="157480"/>
                    <a:pt x="5283200" y="101600"/>
                  </a:cubicBezTo>
                  <a:cubicBezTo>
                    <a:pt x="5283200" y="45720"/>
                    <a:pt x="5328920" y="0"/>
                    <a:pt x="5384800" y="0"/>
                  </a:cubicBezTo>
                  <a:close/>
                  <a:moveTo>
                    <a:pt x="5791200" y="0"/>
                  </a:moveTo>
                  <a:cubicBezTo>
                    <a:pt x="5847080" y="0"/>
                    <a:pt x="5892800" y="45720"/>
                    <a:pt x="5892800" y="101600"/>
                  </a:cubicBezTo>
                  <a:cubicBezTo>
                    <a:pt x="5892800" y="157480"/>
                    <a:pt x="5847080" y="203200"/>
                    <a:pt x="5791200" y="203200"/>
                  </a:cubicBezTo>
                  <a:cubicBezTo>
                    <a:pt x="5735320" y="203200"/>
                    <a:pt x="5689600" y="157480"/>
                    <a:pt x="5689600" y="101600"/>
                  </a:cubicBezTo>
                  <a:cubicBezTo>
                    <a:pt x="5689600" y="45720"/>
                    <a:pt x="5735320" y="0"/>
                    <a:pt x="5791200" y="0"/>
                  </a:cubicBezTo>
                  <a:close/>
                  <a:moveTo>
                    <a:pt x="6197600" y="0"/>
                  </a:moveTo>
                  <a:cubicBezTo>
                    <a:pt x="6253480" y="0"/>
                    <a:pt x="6299200" y="45720"/>
                    <a:pt x="6299200" y="101600"/>
                  </a:cubicBezTo>
                  <a:cubicBezTo>
                    <a:pt x="6299200" y="157480"/>
                    <a:pt x="6253480" y="203200"/>
                    <a:pt x="6197600" y="203200"/>
                  </a:cubicBezTo>
                  <a:cubicBezTo>
                    <a:pt x="6141720" y="203200"/>
                    <a:pt x="6096000" y="157480"/>
                    <a:pt x="6096000" y="101600"/>
                  </a:cubicBezTo>
                  <a:cubicBezTo>
                    <a:pt x="6096000" y="45720"/>
                    <a:pt x="6141720" y="0"/>
                    <a:pt x="6197600" y="0"/>
                  </a:cubicBezTo>
                  <a:close/>
                  <a:moveTo>
                    <a:pt x="6604000" y="0"/>
                  </a:moveTo>
                  <a:cubicBezTo>
                    <a:pt x="6659880" y="0"/>
                    <a:pt x="6705600" y="45720"/>
                    <a:pt x="6705600" y="101600"/>
                  </a:cubicBezTo>
                  <a:cubicBezTo>
                    <a:pt x="6705600" y="157480"/>
                    <a:pt x="6659880" y="203200"/>
                    <a:pt x="6604000" y="203200"/>
                  </a:cubicBezTo>
                  <a:cubicBezTo>
                    <a:pt x="6548120" y="203200"/>
                    <a:pt x="6502400" y="157480"/>
                    <a:pt x="6502400" y="101600"/>
                  </a:cubicBezTo>
                  <a:cubicBezTo>
                    <a:pt x="6502400" y="45720"/>
                    <a:pt x="6548120" y="0"/>
                    <a:pt x="6604000" y="0"/>
                  </a:cubicBezTo>
                  <a:close/>
                  <a:moveTo>
                    <a:pt x="7010400" y="0"/>
                  </a:moveTo>
                  <a:cubicBezTo>
                    <a:pt x="7066280" y="0"/>
                    <a:pt x="7112000" y="45720"/>
                    <a:pt x="7112000" y="101600"/>
                  </a:cubicBezTo>
                  <a:cubicBezTo>
                    <a:pt x="7112000" y="157480"/>
                    <a:pt x="7066280" y="203200"/>
                    <a:pt x="7010400" y="203200"/>
                  </a:cubicBezTo>
                  <a:cubicBezTo>
                    <a:pt x="6954520" y="203200"/>
                    <a:pt x="6908800" y="157480"/>
                    <a:pt x="6908800" y="101600"/>
                  </a:cubicBezTo>
                  <a:cubicBezTo>
                    <a:pt x="6908800" y="45720"/>
                    <a:pt x="6954520" y="0"/>
                    <a:pt x="7010400" y="0"/>
                  </a:cubicBezTo>
                  <a:close/>
                  <a:moveTo>
                    <a:pt x="7416800" y="0"/>
                  </a:moveTo>
                  <a:cubicBezTo>
                    <a:pt x="7472680" y="0"/>
                    <a:pt x="7518400" y="45720"/>
                    <a:pt x="7518400" y="101600"/>
                  </a:cubicBezTo>
                  <a:cubicBezTo>
                    <a:pt x="7518400" y="157480"/>
                    <a:pt x="7472680" y="203200"/>
                    <a:pt x="7416800" y="203200"/>
                  </a:cubicBezTo>
                  <a:cubicBezTo>
                    <a:pt x="7360920" y="203200"/>
                    <a:pt x="7315200" y="157480"/>
                    <a:pt x="7315200" y="101600"/>
                  </a:cubicBezTo>
                  <a:cubicBezTo>
                    <a:pt x="7315200" y="45720"/>
                    <a:pt x="7360920" y="0"/>
                    <a:pt x="7416800" y="0"/>
                  </a:cubicBezTo>
                  <a:close/>
                  <a:moveTo>
                    <a:pt x="7823200" y="0"/>
                  </a:moveTo>
                  <a:cubicBezTo>
                    <a:pt x="7879080" y="0"/>
                    <a:pt x="7924800" y="45720"/>
                    <a:pt x="7924800" y="101600"/>
                  </a:cubicBezTo>
                  <a:cubicBezTo>
                    <a:pt x="7924800" y="157480"/>
                    <a:pt x="7879080" y="203200"/>
                    <a:pt x="7823200" y="203200"/>
                  </a:cubicBezTo>
                  <a:cubicBezTo>
                    <a:pt x="7767320" y="203200"/>
                    <a:pt x="7721600" y="157480"/>
                    <a:pt x="7721600" y="101600"/>
                  </a:cubicBezTo>
                  <a:cubicBezTo>
                    <a:pt x="7721600" y="45720"/>
                    <a:pt x="7767320" y="0"/>
                    <a:pt x="7823200" y="0"/>
                  </a:cubicBezTo>
                  <a:close/>
                  <a:moveTo>
                    <a:pt x="8229600" y="0"/>
                  </a:moveTo>
                  <a:cubicBezTo>
                    <a:pt x="8285480" y="0"/>
                    <a:pt x="8331200" y="45720"/>
                    <a:pt x="8331200" y="101600"/>
                  </a:cubicBezTo>
                  <a:cubicBezTo>
                    <a:pt x="8331200" y="157480"/>
                    <a:pt x="8285480" y="203200"/>
                    <a:pt x="8229600" y="203200"/>
                  </a:cubicBezTo>
                  <a:cubicBezTo>
                    <a:pt x="8173720" y="203200"/>
                    <a:pt x="8128000" y="157480"/>
                    <a:pt x="8128000" y="101600"/>
                  </a:cubicBezTo>
                  <a:cubicBezTo>
                    <a:pt x="8128000" y="45720"/>
                    <a:pt x="8173720" y="0"/>
                    <a:pt x="8229600" y="0"/>
                  </a:cubicBezTo>
                  <a:close/>
                </a:path>
              </a:pathLst>
            </a:custGeom>
            <a:solidFill>
              <a:srgbClr val="13538A"/>
            </a:solidFill>
          </p:spPr>
        </p:sp>
      </p:grpSp>
      <p:sp>
        <p:nvSpPr>
          <p:cNvPr id="18" name="TextBox 18"/>
          <p:cNvSpPr txBox="1"/>
          <p:nvPr/>
        </p:nvSpPr>
        <p:spPr>
          <a:xfrm>
            <a:off x="11767192" y="4307573"/>
            <a:ext cx="5850724" cy="12693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74980" lvl="1" indent="-237490" algn="l">
              <a:lnSpc>
                <a:spcPts val="3300"/>
              </a:lnSpc>
              <a:buFont typeface="Arial" panose="020B0604020202020204"/>
              <a:buChar char="•"/>
            </a:pPr>
            <a:r>
              <a:rPr lang="en-US" sz="2000" spc="109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Sub system with zone or without zone controls. Can easily interface with other sound devices</a:t>
            </a:r>
            <a:endParaRPr lang="en-US" sz="2000" spc="109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2171700" y="759333"/>
            <a:ext cx="9044327" cy="529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30"/>
              </a:lnSpc>
            </a:pPr>
            <a:r>
              <a:rPr lang="en-US" sz="3200" b="1" spc="160">
                <a:solidFill>
                  <a:srgbClr val="13538A"/>
                </a:solidFill>
                <a:latin typeface="Swis721 Ex BT" panose="020B0605020202020204" charset="0"/>
                <a:cs typeface="Swis721 Ex BT" panose="020B0605020202020204" charset="0"/>
              </a:rPr>
              <a:t>WIRELESS TRANSMISSION</a:t>
            </a:r>
            <a:endParaRPr lang="en-US" sz="3200" b="1" spc="160">
              <a:solidFill>
                <a:srgbClr val="13538A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1767192" y="5835202"/>
            <a:ext cx="5850724" cy="845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0" lvl="1" indent="-237490" algn="l">
              <a:lnSpc>
                <a:spcPts val="3300"/>
              </a:lnSpc>
              <a:buFont typeface="Arial" panose="020B0604020202020204"/>
              <a:buChar char="•"/>
            </a:pPr>
            <a:r>
              <a:rPr lang="en-US" sz="2000" spc="109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Every system shall have own UPS</a:t>
            </a:r>
            <a:endParaRPr lang="en-US" sz="2000" spc="109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1767192" y="6576180"/>
            <a:ext cx="5850724" cy="1269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0" lvl="1" indent="-237490" algn="l">
              <a:lnSpc>
                <a:spcPts val="3300"/>
              </a:lnSpc>
              <a:buFont typeface="Arial" panose="020B0604020202020204"/>
              <a:buChar char="•"/>
            </a:pPr>
            <a:r>
              <a:rPr lang="en-US" sz="2000" spc="109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Remote system connected via WIFI routers / AP Link</a:t>
            </a:r>
            <a:endParaRPr lang="en-US" sz="2000" spc="109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256316" y="652740"/>
            <a:ext cx="362581" cy="710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45"/>
              </a:lnSpc>
              <a:spcBef>
                <a:spcPct val="0"/>
              </a:spcBef>
            </a:pPr>
            <a:r>
              <a:rPr lang="en-US" sz="3960" spc="198">
                <a:solidFill>
                  <a:srgbClr val="FFFFFF"/>
                </a:solidFill>
                <a:latin typeface="Swis721 Ex BT" panose="020B0605020202020204" charset="0"/>
                <a:cs typeface="Swis721 Ex BT" panose="020B0605020202020204" charset="0"/>
              </a:rPr>
              <a:t>3</a:t>
            </a:r>
            <a:endParaRPr lang="en-US" sz="3960" spc="198">
              <a:solidFill>
                <a:srgbClr val="FFFFFF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2666512" y="2896810"/>
            <a:ext cx="2495850" cy="363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5"/>
              </a:lnSpc>
            </a:pPr>
            <a:r>
              <a:rPr lang="en-US" sz="2025" spc="101" dirty="0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Main system</a:t>
            </a:r>
            <a:endParaRPr lang="en-US" sz="2025" spc="101" dirty="0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3384754" y="1134166"/>
            <a:ext cx="4760630" cy="306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90"/>
              </a:lnSpc>
            </a:pPr>
            <a:r>
              <a:rPr lang="en-US" sz="1990" b="1" spc="119">
                <a:solidFill>
                  <a:srgbClr val="13538A"/>
                </a:solidFill>
                <a:latin typeface="Swis721 Ex BT" panose="020B0605020202020204" charset="0"/>
                <a:cs typeface="Swis721 Ex BT" panose="020B0605020202020204" charset="0"/>
              </a:rPr>
              <a:t>TYPES OF INSTALLATIONS</a:t>
            </a:r>
            <a:endParaRPr lang="en-US" sz="1990" b="1" spc="119">
              <a:solidFill>
                <a:srgbClr val="13538A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pic>
        <p:nvPicPr>
          <p:cNvPr id="25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04818" y="7210678"/>
            <a:ext cx="1267913" cy="923683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43619" y="6246289"/>
            <a:ext cx="1267913" cy="923683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>
            <a:off x="1201677" y="9283816"/>
            <a:ext cx="5363415" cy="347218"/>
            <a:chOff x="0" y="0"/>
            <a:chExt cx="7151220" cy="462958"/>
          </a:xfrm>
        </p:grpSpPr>
        <p:grpSp>
          <p:nvGrpSpPr>
            <p:cNvPr id="32" name="Group 32"/>
            <p:cNvGrpSpPr/>
            <p:nvPr/>
          </p:nvGrpSpPr>
          <p:grpSpPr>
            <a:xfrm>
              <a:off x="2148351" y="0"/>
              <a:ext cx="2952591" cy="462958"/>
              <a:chOff x="0" y="0"/>
              <a:chExt cx="19910139" cy="3121852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19910140" cy="3121852"/>
              </a:xfrm>
              <a:custGeom>
                <a:avLst/>
                <a:gdLst/>
                <a:ahLst/>
                <a:cxnLst/>
                <a:rect l="l" t="t" r="r" b="b"/>
                <a:pathLst>
                  <a:path w="19910140" h="3121852">
                    <a:moveTo>
                      <a:pt x="0" y="0"/>
                    </a:moveTo>
                    <a:lnTo>
                      <a:pt x="0" y="3121852"/>
                    </a:lnTo>
                    <a:lnTo>
                      <a:pt x="19910140" y="3121852"/>
                    </a:lnTo>
                    <a:lnTo>
                      <a:pt x="19910140" y="0"/>
                    </a:lnTo>
                    <a:lnTo>
                      <a:pt x="0" y="0"/>
                    </a:lnTo>
                    <a:close/>
                    <a:moveTo>
                      <a:pt x="19849179" y="3060892"/>
                    </a:moveTo>
                    <a:lnTo>
                      <a:pt x="59690" y="3060892"/>
                    </a:lnTo>
                    <a:lnTo>
                      <a:pt x="59690" y="59690"/>
                    </a:lnTo>
                    <a:lnTo>
                      <a:pt x="19849179" y="59690"/>
                    </a:lnTo>
                    <a:lnTo>
                      <a:pt x="19849179" y="3060892"/>
                    </a:lnTo>
                    <a:close/>
                  </a:path>
                </a:pathLst>
              </a:custGeom>
              <a:solidFill>
                <a:srgbClr val="37C9EF"/>
              </a:solidFill>
            </p:spPr>
          </p:sp>
        </p:grpSp>
        <p:sp>
          <p:nvSpPr>
            <p:cNvPr id="34" name="TextBox 34"/>
            <p:cNvSpPr txBox="1"/>
            <p:nvPr/>
          </p:nvSpPr>
          <p:spPr>
            <a:xfrm>
              <a:off x="0" y="51736"/>
              <a:ext cx="7151220" cy="3979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30"/>
                </a:lnSpc>
                <a:spcBef>
                  <a:spcPct val="0"/>
                </a:spcBef>
              </a:pPr>
              <a:r>
                <a:rPr lang="en-US" sz="2400" spc="83" dirty="0">
                  <a:solidFill>
                    <a:srgbClr val="000000"/>
                  </a:solidFill>
                  <a:latin typeface="Swis721 Ex BT" panose="020B0605020202020204" charset="0"/>
                  <a:cs typeface="Swis721 Ex BT" panose="020B0605020202020204" charset="0"/>
                </a:rPr>
                <a:t>Wireless AP link</a:t>
              </a:r>
              <a:endParaRPr lang="en-US" sz="2400" spc="83" dirty="0">
                <a:solidFill>
                  <a:srgbClr val="000000"/>
                </a:solidFill>
                <a:latin typeface="Swis721 Ex BT" panose="020B0605020202020204" charset="0"/>
                <a:cs typeface="Swis721 Ex BT" panose="020B0605020202020204" charset="0"/>
              </a:endParaRP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3093814" y="9065655"/>
            <a:ext cx="1641246" cy="84688"/>
            <a:chOff x="0" y="0"/>
            <a:chExt cx="6350000" cy="32766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6350000" cy="327660"/>
            </a:xfrm>
            <a:custGeom>
              <a:avLst/>
              <a:gdLst/>
              <a:ahLst/>
              <a:cxnLst/>
              <a:rect l="l" t="t" r="r" b="b"/>
              <a:pathLst>
                <a:path w="6350000" h="327660">
                  <a:moveTo>
                    <a:pt x="0" y="0"/>
                  </a:moveTo>
                  <a:lnTo>
                    <a:pt x="0" y="54610"/>
                  </a:lnTo>
                  <a:lnTo>
                    <a:pt x="2921000" y="54610"/>
                  </a:lnTo>
                  <a:lnTo>
                    <a:pt x="3175000" y="327660"/>
                  </a:lnTo>
                  <a:lnTo>
                    <a:pt x="3429000" y="54610"/>
                  </a:lnTo>
                  <a:lnTo>
                    <a:pt x="6350000" y="54610"/>
                  </a:lnTo>
                  <a:lnTo>
                    <a:pt x="6350000" y="0"/>
                  </a:lnTo>
                  <a:close/>
                </a:path>
              </a:pathLst>
            </a:custGeom>
            <a:solidFill>
              <a:srgbClr val="13538A"/>
            </a:solidFill>
          </p:spPr>
        </p:sp>
      </p:grpSp>
      <p:pic>
        <p:nvPicPr>
          <p:cNvPr id="39" name="Picture 11" descr="horn speaker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511" y="3985132"/>
            <a:ext cx="3638725" cy="1956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-69347" y="0"/>
            <a:ext cx="549024" cy="10287000"/>
          </a:xfrm>
          <a:prstGeom prst="rect">
            <a:avLst/>
          </a:prstGeom>
          <a:solidFill>
            <a:srgbClr val="2C92D5"/>
          </a:solidFill>
        </p:spPr>
      </p:sp>
      <p:pic>
        <p:nvPicPr>
          <p:cNvPr id="27" name="Picture 26" descr="IP Installation Concept 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86840" y="0"/>
            <a:ext cx="15758160" cy="118186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599771" y="2441446"/>
            <a:ext cx="1095732" cy="796032"/>
          </a:xfrm>
          <a:prstGeom prst="rect">
            <a:avLst/>
          </a:prstGeom>
          <a:solidFill>
            <a:srgbClr val="3EDAD8">
              <a:alpha val="19607"/>
            </a:srgbClr>
          </a:solidFill>
        </p:spPr>
      </p:sp>
      <p:sp>
        <p:nvSpPr>
          <p:cNvPr id="3" name="AutoShape 3"/>
          <p:cNvSpPr/>
          <p:nvPr/>
        </p:nvSpPr>
        <p:spPr>
          <a:xfrm>
            <a:off x="9599771" y="7190870"/>
            <a:ext cx="1095732" cy="796032"/>
          </a:xfrm>
          <a:prstGeom prst="rect">
            <a:avLst/>
          </a:prstGeom>
          <a:solidFill>
            <a:srgbClr val="3EDAD8">
              <a:alpha val="19607"/>
            </a:srgbClr>
          </a:solidFill>
        </p:spPr>
      </p:sp>
      <p:sp>
        <p:nvSpPr>
          <p:cNvPr id="4" name="AutoShape 4"/>
          <p:cNvSpPr/>
          <p:nvPr/>
        </p:nvSpPr>
        <p:spPr>
          <a:xfrm>
            <a:off x="1028700" y="2218727"/>
            <a:ext cx="1095732" cy="796032"/>
          </a:xfrm>
          <a:prstGeom prst="rect">
            <a:avLst/>
          </a:prstGeom>
          <a:solidFill>
            <a:srgbClr val="86EAE9">
              <a:alpha val="16862"/>
            </a:srgbClr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878934" y="848656"/>
            <a:ext cx="598043" cy="299022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2157075" y="944245"/>
            <a:ext cx="5570855" cy="3060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390"/>
              </a:lnSpc>
            </a:pPr>
            <a:r>
              <a:rPr lang="en-US" sz="1990" b="1" spc="119">
                <a:solidFill>
                  <a:srgbClr val="13538A"/>
                </a:solidFill>
                <a:latin typeface="Swis721 Ex BT" panose="020B0605020202020204" charset="0"/>
                <a:cs typeface="Swis721 Ex BT" panose="020B0605020202020204" charset="0"/>
              </a:rPr>
              <a:t> IPX SERIES : PRODUCTS</a:t>
            </a:r>
            <a:endParaRPr lang="en-US" sz="1990" b="1" spc="119">
              <a:solidFill>
                <a:srgbClr val="13538A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7" name="AutoShape 7"/>
          <p:cNvSpPr/>
          <p:nvPr/>
        </p:nvSpPr>
        <p:spPr>
          <a:xfrm>
            <a:off x="17795852" y="0"/>
            <a:ext cx="636379" cy="10287000"/>
          </a:xfrm>
          <a:prstGeom prst="rect">
            <a:avLst/>
          </a:prstGeom>
          <a:solidFill>
            <a:srgbClr val="2C92D5"/>
          </a:solid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999355" y="2542443"/>
            <a:ext cx="5234896" cy="900463"/>
          </a:xfrm>
          <a:prstGeom prst="rect">
            <a:avLst/>
          </a:prstGeom>
        </p:spPr>
      </p:pic>
      <p:sp>
        <p:nvSpPr>
          <p:cNvPr id="9" name="AutoShape 9"/>
          <p:cNvSpPr/>
          <p:nvPr/>
        </p:nvSpPr>
        <p:spPr>
          <a:xfrm>
            <a:off x="1028445" y="4756929"/>
            <a:ext cx="966023" cy="703125"/>
          </a:xfrm>
          <a:prstGeom prst="rect">
            <a:avLst/>
          </a:prstGeom>
          <a:solidFill>
            <a:srgbClr val="37C9EF">
              <a:alpha val="19607"/>
            </a:srgbClr>
          </a:solidFill>
        </p:spPr>
      </p:sp>
      <p:sp>
        <p:nvSpPr>
          <p:cNvPr id="10" name="AutoShape 10"/>
          <p:cNvSpPr/>
          <p:nvPr/>
        </p:nvSpPr>
        <p:spPr>
          <a:xfrm>
            <a:off x="12935839" y="4730911"/>
            <a:ext cx="967846" cy="703125"/>
          </a:xfrm>
          <a:prstGeom prst="rect">
            <a:avLst/>
          </a:prstGeom>
          <a:solidFill>
            <a:srgbClr val="13538A">
              <a:alpha val="19607"/>
            </a:srgbClr>
          </a:solidFill>
        </p:spPr>
      </p:sp>
      <p:sp>
        <p:nvSpPr>
          <p:cNvPr id="11" name="AutoShape 11"/>
          <p:cNvSpPr/>
          <p:nvPr/>
        </p:nvSpPr>
        <p:spPr>
          <a:xfrm>
            <a:off x="6798079" y="4730911"/>
            <a:ext cx="967846" cy="703125"/>
          </a:xfrm>
          <a:prstGeom prst="rect">
            <a:avLst/>
          </a:prstGeom>
          <a:solidFill>
            <a:srgbClr val="2C92D5">
              <a:alpha val="19607"/>
            </a:srgbClr>
          </a:solidFill>
        </p:spPr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585013" y="2529369"/>
            <a:ext cx="5482968" cy="94263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114077" y="4086679"/>
            <a:ext cx="1887541" cy="2628767"/>
          </a:xfrm>
          <a:prstGeom prst="rect">
            <a:avLst/>
          </a:prstGeom>
        </p:spPr>
      </p:pic>
      <p:sp>
        <p:nvSpPr>
          <p:cNvPr id="15" name="AutoShape 15"/>
          <p:cNvSpPr/>
          <p:nvPr/>
        </p:nvSpPr>
        <p:spPr>
          <a:xfrm>
            <a:off x="2574571" y="7710136"/>
            <a:ext cx="967846" cy="703125"/>
          </a:xfrm>
          <a:prstGeom prst="rect">
            <a:avLst/>
          </a:prstGeom>
          <a:solidFill>
            <a:srgbClr val="86EAE9">
              <a:alpha val="16862"/>
            </a:srgbClr>
          </a:solidFill>
        </p:spPr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097897" y="4086679"/>
            <a:ext cx="1689738" cy="23528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577109" y="3804225"/>
            <a:ext cx="2222242" cy="3089216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1324670" y="4855240"/>
            <a:ext cx="379041" cy="411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435"/>
              </a:lnSpc>
            </a:pPr>
            <a:r>
              <a:rPr lang="en-US" sz="2120">
                <a:solidFill>
                  <a:srgbClr val="37C9EF"/>
                </a:solidFill>
                <a:latin typeface="Aileron Regular Bold" panose="00000800000000000000"/>
              </a:rPr>
              <a:t>03</a:t>
            </a:r>
            <a:endParaRPr lang="en-US" sz="2120">
              <a:solidFill>
                <a:srgbClr val="37C9EF"/>
              </a:solidFill>
              <a:latin typeface="Aileron Regular Bold" panose="00000800000000000000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9911087" y="2528907"/>
            <a:ext cx="429125" cy="453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890"/>
              </a:lnSpc>
            </a:pPr>
            <a:r>
              <a:rPr lang="en-US" sz="2400">
                <a:solidFill>
                  <a:srgbClr val="3EDAD8"/>
                </a:solidFill>
                <a:latin typeface="Aileron Regular Bold" panose="00000800000000000000"/>
              </a:rPr>
              <a:t>02</a:t>
            </a:r>
            <a:endParaRPr lang="en-US" sz="2400">
              <a:solidFill>
                <a:srgbClr val="3EDAD8"/>
              </a:solidFill>
              <a:latin typeface="Aileron Regular Bold" panose="00000800000000000000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9911087" y="7277378"/>
            <a:ext cx="429125" cy="454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890"/>
              </a:lnSpc>
            </a:pPr>
            <a:r>
              <a:rPr lang="en-US" sz="2400">
                <a:solidFill>
                  <a:srgbClr val="3EDAD8"/>
                </a:solidFill>
                <a:latin typeface="Aileron Regular Bold" panose="00000800000000000000"/>
              </a:rPr>
              <a:t>07</a:t>
            </a:r>
            <a:endParaRPr lang="en-US" sz="2400">
              <a:solidFill>
                <a:srgbClr val="3EDAD8"/>
              </a:solidFill>
              <a:latin typeface="Aileron Regular Bold" panose="00000800000000000000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364067" y="2342614"/>
            <a:ext cx="429125" cy="453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890"/>
              </a:lnSpc>
            </a:pPr>
            <a:r>
              <a:rPr lang="en-US" sz="2400">
                <a:solidFill>
                  <a:srgbClr val="86EAE9"/>
                </a:solidFill>
                <a:latin typeface="Aileron Regular Bold" panose="00000800000000000000"/>
              </a:rPr>
              <a:t>01</a:t>
            </a:r>
            <a:endParaRPr lang="en-US" sz="2400">
              <a:solidFill>
                <a:srgbClr val="86EAE9"/>
              </a:solidFill>
              <a:latin typeface="Aileron Regular Bold" panose="00000800000000000000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453016" y="758137"/>
            <a:ext cx="10261601" cy="492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40"/>
              </a:lnSpc>
            </a:pPr>
            <a:r>
              <a:rPr lang="en-US" sz="3200" b="1" spc="191">
                <a:solidFill>
                  <a:srgbClr val="13538A"/>
                </a:solidFill>
                <a:latin typeface="Swis721 Ex BT" panose="020B0605020202020204" charset="0"/>
                <a:cs typeface="Swis721 Ex BT" panose="020B0605020202020204" charset="0"/>
              </a:rPr>
              <a:t>IP PRODUCTS : OVERVIEW</a:t>
            </a:r>
            <a:endParaRPr lang="en-US" sz="3200" b="1" spc="191">
              <a:solidFill>
                <a:srgbClr val="13538A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3585756" y="1791613"/>
            <a:ext cx="4095393" cy="401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</a:pPr>
            <a:r>
              <a:rPr lang="en-US" sz="2200" spc="109" dirty="0">
                <a:solidFill>
                  <a:srgbClr val="13538A"/>
                </a:solidFill>
                <a:latin typeface="Aileron Regular Bold" panose="00000800000000000000"/>
              </a:rPr>
              <a:t>iPX5101 Network Controller</a:t>
            </a:r>
            <a:endParaRPr lang="en-US" sz="2200" spc="109" dirty="0">
              <a:solidFill>
                <a:srgbClr val="13538A"/>
              </a:solidFill>
              <a:latin typeface="Aileron Regular Bold" panose="00000800000000000000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2081157" y="1802613"/>
            <a:ext cx="4490680" cy="401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</a:pPr>
            <a:r>
              <a:rPr lang="en-US" sz="2200" spc="109" dirty="0">
                <a:solidFill>
                  <a:srgbClr val="13538A"/>
                </a:solidFill>
                <a:latin typeface="Aileron Regular Bold" panose="00000800000000000000"/>
              </a:rPr>
              <a:t>iPX5200 Network Music Server</a:t>
            </a:r>
            <a:endParaRPr lang="en-US" sz="2200" spc="109" dirty="0">
              <a:solidFill>
                <a:srgbClr val="13538A"/>
              </a:solidFill>
              <a:latin typeface="Aileron Regular Bold" panose="00000800000000000000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3232063" y="4829221"/>
            <a:ext cx="379041" cy="411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435"/>
              </a:lnSpc>
            </a:pPr>
            <a:r>
              <a:rPr lang="en-US" sz="2120">
                <a:solidFill>
                  <a:srgbClr val="13538A"/>
                </a:solidFill>
                <a:latin typeface="Aileron Regular Bold" panose="00000800000000000000"/>
              </a:rPr>
              <a:t>05</a:t>
            </a:r>
            <a:endParaRPr lang="en-US" sz="2120">
              <a:solidFill>
                <a:srgbClr val="13538A"/>
              </a:solidFill>
              <a:latin typeface="Aileron Regular Bold" panose="00000800000000000000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7094304" y="4829221"/>
            <a:ext cx="379041" cy="411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435"/>
              </a:lnSpc>
            </a:pPr>
            <a:r>
              <a:rPr lang="en-US" sz="2120">
                <a:solidFill>
                  <a:srgbClr val="2C92D5"/>
                </a:solidFill>
                <a:latin typeface="Aileron Regular Bold" panose="00000800000000000000"/>
              </a:rPr>
              <a:t>04</a:t>
            </a:r>
            <a:endParaRPr lang="en-US" sz="2120">
              <a:solidFill>
                <a:srgbClr val="2C92D5"/>
              </a:solidFill>
              <a:latin typeface="Aileron Regular Bold" panose="00000800000000000000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4001618" y="4690254"/>
            <a:ext cx="1942132" cy="1103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5"/>
              </a:lnSpc>
              <a:spcBef>
                <a:spcPct val="0"/>
              </a:spcBef>
            </a:pPr>
            <a:r>
              <a:rPr lang="en-US" sz="1945" spc="97">
                <a:solidFill>
                  <a:srgbClr val="13538A"/>
                </a:solidFill>
                <a:latin typeface="Aileron Regular Bold" panose="00000800000000000000"/>
              </a:rPr>
              <a:t>iPX5151 </a:t>
            </a:r>
            <a:endParaRPr lang="en-US" sz="1945" spc="97">
              <a:solidFill>
                <a:srgbClr val="13538A"/>
              </a:solidFill>
              <a:latin typeface="Aileron Regular Bold" panose="00000800000000000000"/>
            </a:endParaRPr>
          </a:p>
          <a:p>
            <a:pPr algn="ctr">
              <a:lnSpc>
                <a:spcPts val="2915"/>
              </a:lnSpc>
              <a:spcBef>
                <a:spcPct val="0"/>
              </a:spcBef>
            </a:pPr>
            <a:r>
              <a:rPr lang="en-US" sz="1945" spc="97">
                <a:solidFill>
                  <a:srgbClr val="13538A"/>
                </a:solidFill>
                <a:latin typeface="Aileron Regular Bold" panose="00000800000000000000"/>
              </a:rPr>
              <a:t>Network Paging Client</a:t>
            </a:r>
            <a:endParaRPr lang="en-US" sz="1945" spc="97">
              <a:solidFill>
                <a:srgbClr val="13538A"/>
              </a:solidFill>
              <a:latin typeface="Aileron Regular Bold" panose="00000800000000000000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2870796" y="7807605"/>
            <a:ext cx="379041" cy="412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435"/>
              </a:lnSpc>
            </a:pPr>
            <a:r>
              <a:rPr lang="en-US" sz="2120">
                <a:solidFill>
                  <a:srgbClr val="86EAE9"/>
                </a:solidFill>
                <a:latin typeface="Aileron Regular Bold" panose="00000800000000000000"/>
              </a:rPr>
              <a:t>06</a:t>
            </a:r>
            <a:endParaRPr lang="en-US" sz="2120">
              <a:solidFill>
                <a:srgbClr val="86EAE9"/>
              </a:solidFill>
              <a:latin typeface="Aileron Regular Bold" panose="00000800000000000000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15787635" y="4643430"/>
            <a:ext cx="1703297" cy="1103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5"/>
              </a:lnSpc>
              <a:spcBef>
                <a:spcPct val="0"/>
              </a:spcBef>
            </a:pPr>
            <a:r>
              <a:rPr lang="en-US" sz="1945" spc="97">
                <a:solidFill>
                  <a:srgbClr val="13538A"/>
                </a:solidFill>
                <a:latin typeface="Aileron Regular Bold" panose="00000800000000000000"/>
              </a:rPr>
              <a:t>iPX5300 </a:t>
            </a:r>
            <a:endParaRPr lang="en-US" sz="1945" spc="97">
              <a:solidFill>
                <a:srgbClr val="13538A"/>
              </a:solidFill>
              <a:latin typeface="Aileron Regular Bold" panose="00000800000000000000"/>
            </a:endParaRPr>
          </a:p>
          <a:p>
            <a:pPr algn="ctr">
              <a:lnSpc>
                <a:spcPts val="2915"/>
              </a:lnSpc>
              <a:spcBef>
                <a:spcPct val="0"/>
              </a:spcBef>
            </a:pPr>
            <a:r>
              <a:rPr lang="en-US" sz="1945" spc="97">
                <a:solidFill>
                  <a:srgbClr val="13538A"/>
                </a:solidFill>
                <a:latin typeface="Aileron Regular Bold" panose="00000800000000000000"/>
              </a:rPr>
              <a:t>Network Music Client</a:t>
            </a:r>
            <a:endParaRPr lang="en-US" sz="1945" spc="97">
              <a:solidFill>
                <a:srgbClr val="13538A"/>
              </a:solidFill>
              <a:latin typeface="Aileron Regular Bold" panose="00000800000000000000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9599771" y="4523557"/>
            <a:ext cx="2743945" cy="1103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5"/>
              </a:lnSpc>
              <a:spcBef>
                <a:spcPct val="0"/>
              </a:spcBef>
            </a:pPr>
            <a:r>
              <a:rPr lang="en-US" sz="1945" spc="97">
                <a:solidFill>
                  <a:srgbClr val="13538A"/>
                </a:solidFill>
                <a:latin typeface="Aileron Regular Bold" panose="00000800000000000000"/>
              </a:rPr>
              <a:t>iPX5155 </a:t>
            </a:r>
            <a:endParaRPr lang="en-US" sz="1945" spc="97">
              <a:solidFill>
                <a:srgbClr val="13538A"/>
              </a:solidFill>
              <a:latin typeface="Aileron Regular Bold" panose="00000800000000000000"/>
            </a:endParaRPr>
          </a:p>
          <a:p>
            <a:pPr algn="ctr">
              <a:lnSpc>
                <a:spcPts val="2915"/>
              </a:lnSpc>
              <a:spcBef>
                <a:spcPct val="0"/>
              </a:spcBef>
            </a:pPr>
            <a:r>
              <a:rPr lang="en-US" sz="1945" spc="97">
                <a:solidFill>
                  <a:srgbClr val="13538A"/>
                </a:solidFill>
                <a:latin typeface="Aileron Regular Bold" panose="00000800000000000000"/>
              </a:rPr>
              <a:t>Network Paging / BGM Client</a:t>
            </a:r>
            <a:endParaRPr lang="en-US" sz="1945" spc="97">
              <a:solidFill>
                <a:srgbClr val="13538A"/>
              </a:solidFill>
              <a:latin typeface="Aileron Regular Bold" panose="00000800000000000000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5854956" y="7665617"/>
            <a:ext cx="2837379" cy="724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0"/>
              </a:lnSpc>
              <a:spcBef>
                <a:spcPct val="0"/>
              </a:spcBef>
            </a:pPr>
            <a:r>
              <a:rPr lang="en-US" sz="1940" spc="96">
                <a:solidFill>
                  <a:srgbClr val="13538A"/>
                </a:solidFill>
                <a:latin typeface="Aileron Regular Bold" panose="00000800000000000000"/>
              </a:rPr>
              <a:t>iPX5500 </a:t>
            </a:r>
            <a:endParaRPr lang="en-US" sz="1940" spc="96">
              <a:solidFill>
                <a:srgbClr val="13538A"/>
              </a:solidFill>
              <a:latin typeface="Aileron Regular Bold" panose="00000800000000000000"/>
            </a:endParaRPr>
          </a:p>
          <a:p>
            <a:pPr algn="ctr">
              <a:lnSpc>
                <a:spcPts val="2910"/>
              </a:lnSpc>
              <a:spcBef>
                <a:spcPct val="0"/>
              </a:spcBef>
            </a:pPr>
            <a:r>
              <a:rPr lang="en-US" sz="1940" spc="96">
                <a:solidFill>
                  <a:srgbClr val="13538A"/>
                </a:solidFill>
                <a:latin typeface="Aileron Regular Bold" panose="00000800000000000000"/>
              </a:rPr>
              <a:t>UART to IP Converter</a:t>
            </a:r>
            <a:endParaRPr lang="en-US" sz="1940" spc="96">
              <a:solidFill>
                <a:srgbClr val="13538A"/>
              </a:solidFill>
              <a:latin typeface="Aileron Regular Bold" panose="00000800000000000000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13174628" y="7591425"/>
            <a:ext cx="3536275" cy="1079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0"/>
              </a:lnSpc>
              <a:spcBef>
                <a:spcPct val="0"/>
              </a:spcBef>
            </a:pPr>
            <a:r>
              <a:rPr lang="en-US" sz="1940" spc="96" dirty="0">
                <a:solidFill>
                  <a:srgbClr val="13538A"/>
                </a:solidFill>
                <a:latin typeface="Aileron Regular Bold" panose="00000800000000000000"/>
              </a:rPr>
              <a:t>IPX5400</a:t>
            </a:r>
            <a:endParaRPr lang="en-US" sz="1940" spc="96" dirty="0">
              <a:solidFill>
                <a:srgbClr val="13538A"/>
              </a:solidFill>
              <a:latin typeface="Aileron Regular Bold" panose="00000800000000000000"/>
            </a:endParaRPr>
          </a:p>
          <a:p>
            <a:pPr algn="ctr">
              <a:lnSpc>
                <a:spcPts val="2910"/>
              </a:lnSpc>
              <a:spcBef>
                <a:spcPct val="0"/>
              </a:spcBef>
            </a:pPr>
            <a:r>
              <a:rPr lang="en-US" sz="1940" spc="96" dirty="0">
                <a:solidFill>
                  <a:srgbClr val="13538A"/>
                </a:solidFill>
                <a:latin typeface="Aileron Regular Bold" panose="00000800000000000000"/>
              </a:rPr>
              <a:t>Network Audio / Data Transceiver</a:t>
            </a:r>
            <a:endParaRPr lang="en-US" sz="1940" spc="96" dirty="0">
              <a:solidFill>
                <a:srgbClr val="13538A"/>
              </a:solidFill>
              <a:latin typeface="Aileron Regular Bold" panose="00000800000000000000"/>
            </a:endParaRPr>
          </a:p>
        </p:txBody>
      </p:sp>
      <p:sp>
        <p:nvSpPr>
          <p:cNvPr id="14" name="AutoShape 2" descr="Amperes Ethernet Comm. Box - iPX5500"/>
          <p:cNvSpPr>
            <a:spLocks noChangeAspect="1" noChangeArrowheads="1"/>
          </p:cNvSpPr>
          <p:nvPr/>
        </p:nvSpPr>
        <p:spPr bwMode="auto">
          <a:xfrm>
            <a:off x="8991600" y="4991100"/>
            <a:ext cx="3256618" cy="3256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MY"/>
          </a:p>
        </p:txBody>
      </p:sp>
      <p:sp>
        <p:nvSpPr>
          <p:cNvPr id="18" name="AutoShape 4" descr="Amperes Ethernet Comm. Box - iPX5500"/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MY"/>
          </a:p>
        </p:txBody>
      </p:sp>
      <p:sp>
        <p:nvSpPr>
          <p:cNvPr id="34" name="AutoShape 6" descr="Amperes Ethernet Comm. Box - iPX5500"/>
          <p:cNvSpPr>
            <a:spLocks noChangeAspect="1" noChangeArrowheads="1"/>
          </p:cNvSpPr>
          <p:nvPr/>
        </p:nvSpPr>
        <p:spPr bwMode="auto">
          <a:xfrm>
            <a:off x="9143999" y="5143499"/>
            <a:ext cx="3696341" cy="3696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MY"/>
          </a:p>
        </p:txBody>
      </p:sp>
      <p:pic>
        <p:nvPicPr>
          <p:cNvPr id="35" name="Picture 5" descr="iPX5400 Front Shadow Res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7823" y="6379661"/>
            <a:ext cx="2228290" cy="3513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467" y="6592311"/>
            <a:ext cx="2067290" cy="33108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500">
        <p:fad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3384380" y="1131626"/>
            <a:ext cx="4760630" cy="306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90"/>
              </a:lnSpc>
            </a:pPr>
            <a:r>
              <a:rPr lang="en-US" sz="2000" b="1" spc="119">
                <a:solidFill>
                  <a:srgbClr val="13538A"/>
                </a:solidFill>
                <a:latin typeface="Swis721 Ex BT" panose="020B0605020202020204" charset="0"/>
                <a:cs typeface="Swis721 Ex BT" panose="020B0605020202020204" charset="0"/>
              </a:rPr>
              <a:t> IPX SERIES : PRODUCTS</a:t>
            </a:r>
            <a:endParaRPr lang="en-US" sz="2000" b="1" spc="119">
              <a:solidFill>
                <a:srgbClr val="13538A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5" name="AutoShape 5"/>
          <p:cNvSpPr/>
          <p:nvPr/>
        </p:nvSpPr>
        <p:spPr>
          <a:xfrm>
            <a:off x="17411700" y="832587"/>
            <a:ext cx="733683" cy="232262"/>
          </a:xfrm>
          <a:prstGeom prst="rect">
            <a:avLst/>
          </a:prstGeom>
          <a:solidFill>
            <a:srgbClr val="2C92D5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25846" y="4367530"/>
            <a:ext cx="675986" cy="675986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-69347" y="0"/>
            <a:ext cx="549024" cy="10287000"/>
          </a:xfrm>
          <a:prstGeom prst="rect">
            <a:avLst/>
          </a:prstGeom>
          <a:solidFill>
            <a:srgbClr val="2C92D5"/>
          </a:solid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8700" y="619793"/>
            <a:ext cx="817813" cy="81781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8700" y="4296481"/>
            <a:ext cx="9848386" cy="1694037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2032465" y="2275910"/>
            <a:ext cx="5746315" cy="369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85"/>
              </a:lnSpc>
            </a:pPr>
            <a:r>
              <a:rPr lang="en-US" sz="2405" b="1" spc="144">
                <a:solidFill>
                  <a:srgbClr val="13538A"/>
                </a:solidFill>
                <a:latin typeface="Swis721 Ex BT" panose="020B0605020202020204" charset="0"/>
                <a:cs typeface="Swis721 Ex BT" panose="020B0605020202020204" charset="0"/>
              </a:rPr>
              <a:t>FUNCTIONS</a:t>
            </a:r>
            <a:endParaRPr lang="en-US" sz="2405" b="1" spc="144">
              <a:solidFill>
                <a:srgbClr val="13538A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7222" y="6378161"/>
            <a:ext cx="2575496" cy="2079128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2171700" y="759333"/>
            <a:ext cx="9044327" cy="529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30"/>
              </a:lnSpc>
            </a:pPr>
            <a:r>
              <a:rPr lang="en-US" sz="3200" b="1" spc="160">
                <a:solidFill>
                  <a:srgbClr val="13538A"/>
                </a:solidFill>
                <a:latin typeface="Swis721 Ex BT" panose="020B0605020202020204" charset="0"/>
                <a:cs typeface="Swis721 Ex BT" panose="020B0605020202020204" charset="0"/>
              </a:rPr>
              <a:t>IPX5101 </a:t>
            </a:r>
            <a:r>
              <a:rPr lang="en-US" sz="3200" b="1" spc="160">
                <a:solidFill>
                  <a:srgbClr val="2C92D5"/>
                </a:solidFill>
                <a:latin typeface="Swis721 Ex BT" panose="020B0605020202020204" charset="0"/>
                <a:cs typeface="Swis721 Ex BT" panose="020B0605020202020204" charset="0"/>
              </a:rPr>
              <a:t>NETWORK CONTROLLER</a:t>
            </a:r>
            <a:endParaRPr lang="en-US" sz="3200" b="1" spc="160">
              <a:solidFill>
                <a:srgbClr val="2C92D5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1803805" y="3027153"/>
            <a:ext cx="5712482" cy="1269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0" lvl="1" indent="-237490" algn="l">
              <a:lnSpc>
                <a:spcPts val="3300"/>
              </a:lnSpc>
              <a:buFont typeface="Arial" panose="020B0604020202020204"/>
              <a:buChar char="•"/>
            </a:pPr>
            <a:r>
              <a:rPr lang="en-US" sz="2000" spc="109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Traffic controller for all iP Paging devices connected in the network. Among key functions are :</a:t>
            </a:r>
            <a:endParaRPr lang="en-US" sz="2000" spc="109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1803805" y="4494263"/>
            <a:ext cx="5850724" cy="422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0" lvl="1" indent="-237490" algn="l">
              <a:lnSpc>
                <a:spcPts val="3300"/>
              </a:lnSpc>
              <a:buFont typeface="Arial" panose="020B0604020202020204"/>
              <a:buChar char="•"/>
            </a:pPr>
            <a:r>
              <a:rPr lang="en-US" sz="2000" spc="109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Registering all paging clients</a:t>
            </a:r>
            <a:endParaRPr lang="en-US" sz="2000" spc="109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2032405" y="5288648"/>
            <a:ext cx="5483882" cy="2115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2900" indent="-342900" algn="l">
              <a:lnSpc>
                <a:spcPts val="3300"/>
              </a:lnSpc>
              <a:buFont typeface="Arial" panose="020B0604020202020204" pitchFamily="34" charset="0"/>
              <a:buChar char="•"/>
            </a:pPr>
            <a:r>
              <a:rPr lang="en-US" sz="2000" spc="109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 Identifying priority levels for all active microphones and rerouting / activating or deactivate paging consoles and zone selectors via iP paging clients</a:t>
            </a:r>
            <a:endParaRPr lang="en-US" sz="2000" spc="109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2032405" y="7607033"/>
            <a:ext cx="5850724" cy="422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2900" indent="-342900" algn="l">
              <a:lnSpc>
                <a:spcPts val="3300"/>
              </a:lnSpc>
              <a:buFont typeface="Arial" panose="020B0604020202020204" pitchFamily="34" charset="0"/>
              <a:buChar char="•"/>
            </a:pPr>
            <a:r>
              <a:rPr lang="en-US" sz="2000" spc="109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Only 1 unit required per system</a:t>
            </a:r>
            <a:endParaRPr lang="en-US" sz="2000" spc="109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256316" y="652740"/>
            <a:ext cx="362581" cy="710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45"/>
              </a:lnSpc>
              <a:spcBef>
                <a:spcPct val="0"/>
              </a:spcBef>
            </a:pPr>
            <a:r>
              <a:rPr lang="en-US" sz="3960" spc="198">
                <a:solidFill>
                  <a:srgbClr val="FFFFFF"/>
                </a:solidFill>
                <a:latin typeface="Swis721 Ex BT" panose="020B0605020202020204" charset="0"/>
                <a:cs typeface="Swis721 Ex BT" panose="020B0605020202020204" charset="0"/>
              </a:rPr>
              <a:t>1</a:t>
            </a:r>
            <a:endParaRPr lang="en-US" sz="3960" spc="198">
              <a:solidFill>
                <a:srgbClr val="FFFFFF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grpSp>
        <p:nvGrpSpPr>
          <p:cNvPr id="19" name="Group 19"/>
          <p:cNvGrpSpPr/>
          <p:nvPr/>
        </p:nvGrpSpPr>
        <p:grpSpPr>
          <a:xfrm>
            <a:off x="5253410" y="6250513"/>
            <a:ext cx="1212837" cy="1154750"/>
            <a:chOff x="0" y="0"/>
            <a:chExt cx="1617116" cy="1539667"/>
          </a:xfrm>
        </p:grpSpPr>
        <p:grpSp>
          <p:nvGrpSpPr>
            <p:cNvPr id="20" name="Group 20"/>
            <p:cNvGrpSpPr/>
            <p:nvPr/>
          </p:nvGrpSpPr>
          <p:grpSpPr>
            <a:xfrm rot="5400000">
              <a:off x="-578356" y="578356"/>
              <a:ext cx="1375417" cy="218706"/>
              <a:chOff x="0" y="0"/>
              <a:chExt cx="3594100" cy="5715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255270"/>
                <a:ext cx="359410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3594100" h="69850">
                    <a:moveTo>
                      <a:pt x="330327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3594100" y="69850"/>
                    </a:lnTo>
                    <a:lnTo>
                      <a:pt x="3594100" y="0"/>
                    </a:lnTo>
                    <a:close/>
                  </a:path>
                </a:pathLst>
              </a:custGeom>
              <a:solidFill>
                <a:srgbClr val="13538A"/>
              </a:solidFill>
            </p:spPr>
          </p:sp>
        </p:grpSp>
        <p:grpSp>
          <p:nvGrpSpPr>
            <p:cNvPr id="22" name="Group 22"/>
            <p:cNvGrpSpPr/>
            <p:nvPr/>
          </p:nvGrpSpPr>
          <p:grpSpPr>
            <a:xfrm rot="-10800000">
              <a:off x="109353" y="1266065"/>
              <a:ext cx="1375417" cy="218706"/>
              <a:chOff x="0" y="0"/>
              <a:chExt cx="3594100" cy="5715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255270"/>
                <a:ext cx="359410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3594100" h="69850">
                    <a:moveTo>
                      <a:pt x="330327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3594100" y="69850"/>
                    </a:lnTo>
                    <a:lnTo>
                      <a:pt x="3594100" y="0"/>
                    </a:lnTo>
                    <a:close/>
                  </a:path>
                </a:pathLst>
              </a:custGeom>
              <a:solidFill>
                <a:srgbClr val="13538A"/>
              </a:solidFill>
            </p:spPr>
          </p:sp>
        </p:grpSp>
        <p:grpSp>
          <p:nvGrpSpPr>
            <p:cNvPr id="24" name="Group 24"/>
            <p:cNvGrpSpPr>
              <a:grpSpLocks noChangeAspect="1"/>
            </p:cNvGrpSpPr>
            <p:nvPr/>
          </p:nvGrpSpPr>
          <p:grpSpPr>
            <a:xfrm rot="-5260509">
              <a:off x="1298991" y="1224061"/>
              <a:ext cx="371559" cy="249825"/>
              <a:chOff x="0" y="0"/>
              <a:chExt cx="1930400" cy="129794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1930400" cy="1297940"/>
              </a:xfrm>
              <a:custGeom>
                <a:avLst/>
                <a:gdLst/>
                <a:ahLst/>
                <a:cxnLst/>
                <a:rect l="l" t="t" r="r" b="b"/>
                <a:pathLst>
                  <a:path w="1930400" h="1297940">
                    <a:moveTo>
                      <a:pt x="0" y="0"/>
                    </a:moveTo>
                    <a:lnTo>
                      <a:pt x="965200" y="1297940"/>
                    </a:lnTo>
                    <a:lnTo>
                      <a:pt x="1930400" y="0"/>
                    </a:lnTo>
                    <a:close/>
                  </a:path>
                </a:pathLst>
              </a:custGeom>
              <a:solidFill>
                <a:srgbClr val="13538A"/>
              </a:solidFill>
            </p:spPr>
          </p:sp>
        </p:grpSp>
      </p:grpSp>
      <p:grpSp>
        <p:nvGrpSpPr>
          <p:cNvPr id="26" name="Group 26"/>
          <p:cNvGrpSpPr/>
          <p:nvPr/>
        </p:nvGrpSpPr>
        <p:grpSpPr>
          <a:xfrm>
            <a:off x="7650576" y="9116564"/>
            <a:ext cx="1954006" cy="172730"/>
            <a:chOff x="0" y="0"/>
            <a:chExt cx="9194800" cy="812800"/>
          </a:xfrm>
        </p:grpSpPr>
        <p:sp>
          <p:nvSpPr>
            <p:cNvPr id="27" name="Freeform 27"/>
            <p:cNvSpPr/>
            <p:nvPr/>
          </p:nvSpPr>
          <p:spPr>
            <a:xfrm>
              <a:off x="457200" y="304800"/>
              <a:ext cx="8331200" cy="203200"/>
            </a:xfrm>
            <a:custGeom>
              <a:avLst/>
              <a:gdLst/>
              <a:ahLst/>
              <a:cxnLst/>
              <a:rect l="l" t="t" r="r" b="b"/>
              <a:pathLst>
                <a:path w="8331200" h="203200">
                  <a:moveTo>
                    <a:pt x="101600" y="0"/>
                  </a:moveTo>
                  <a:cubicBezTo>
                    <a:pt x="157480" y="0"/>
                    <a:pt x="203200" y="45720"/>
                    <a:pt x="203200" y="101600"/>
                  </a:cubicBezTo>
                  <a:cubicBezTo>
                    <a:pt x="203200" y="157480"/>
                    <a:pt x="157480" y="203200"/>
                    <a:pt x="101600" y="203200"/>
                  </a:cubicBezTo>
                  <a:cubicBezTo>
                    <a:pt x="45720" y="203200"/>
                    <a:pt x="0" y="157480"/>
                    <a:pt x="0" y="101600"/>
                  </a:cubicBezTo>
                  <a:cubicBezTo>
                    <a:pt x="0" y="45720"/>
                    <a:pt x="45720" y="0"/>
                    <a:pt x="101600" y="0"/>
                  </a:cubicBezTo>
                  <a:close/>
                  <a:moveTo>
                    <a:pt x="508000" y="0"/>
                  </a:moveTo>
                  <a:cubicBezTo>
                    <a:pt x="563880" y="0"/>
                    <a:pt x="609600" y="45720"/>
                    <a:pt x="609600" y="101600"/>
                  </a:cubicBezTo>
                  <a:cubicBezTo>
                    <a:pt x="609600" y="157480"/>
                    <a:pt x="563880" y="203200"/>
                    <a:pt x="508000" y="203200"/>
                  </a:cubicBezTo>
                  <a:cubicBezTo>
                    <a:pt x="452120" y="203200"/>
                    <a:pt x="406400" y="157480"/>
                    <a:pt x="406400" y="101600"/>
                  </a:cubicBezTo>
                  <a:cubicBezTo>
                    <a:pt x="406400" y="45720"/>
                    <a:pt x="452120" y="0"/>
                    <a:pt x="508000" y="0"/>
                  </a:cubicBezTo>
                  <a:close/>
                  <a:moveTo>
                    <a:pt x="914400" y="0"/>
                  </a:moveTo>
                  <a:cubicBezTo>
                    <a:pt x="970280" y="0"/>
                    <a:pt x="1016000" y="45720"/>
                    <a:pt x="1016000" y="101600"/>
                  </a:cubicBezTo>
                  <a:cubicBezTo>
                    <a:pt x="1016000" y="157480"/>
                    <a:pt x="970280" y="203200"/>
                    <a:pt x="914400" y="203200"/>
                  </a:cubicBezTo>
                  <a:cubicBezTo>
                    <a:pt x="858520" y="203200"/>
                    <a:pt x="812800" y="157480"/>
                    <a:pt x="812800" y="101600"/>
                  </a:cubicBezTo>
                  <a:cubicBezTo>
                    <a:pt x="812800" y="45720"/>
                    <a:pt x="858520" y="0"/>
                    <a:pt x="914400" y="0"/>
                  </a:cubicBezTo>
                  <a:close/>
                  <a:moveTo>
                    <a:pt x="1320800" y="0"/>
                  </a:moveTo>
                  <a:cubicBezTo>
                    <a:pt x="1376680" y="0"/>
                    <a:pt x="1422400" y="45720"/>
                    <a:pt x="1422400" y="101600"/>
                  </a:cubicBezTo>
                  <a:cubicBezTo>
                    <a:pt x="1422400" y="157480"/>
                    <a:pt x="1376680" y="203200"/>
                    <a:pt x="1320800" y="203200"/>
                  </a:cubicBezTo>
                  <a:cubicBezTo>
                    <a:pt x="1264920" y="203200"/>
                    <a:pt x="1219200" y="157480"/>
                    <a:pt x="1219200" y="101600"/>
                  </a:cubicBezTo>
                  <a:cubicBezTo>
                    <a:pt x="1219200" y="45720"/>
                    <a:pt x="1264920" y="0"/>
                    <a:pt x="1320800" y="0"/>
                  </a:cubicBezTo>
                  <a:close/>
                  <a:moveTo>
                    <a:pt x="1727200" y="0"/>
                  </a:moveTo>
                  <a:cubicBezTo>
                    <a:pt x="1783080" y="0"/>
                    <a:pt x="1828800" y="45720"/>
                    <a:pt x="1828800" y="101600"/>
                  </a:cubicBezTo>
                  <a:cubicBezTo>
                    <a:pt x="1828800" y="157480"/>
                    <a:pt x="1783080" y="203200"/>
                    <a:pt x="1727200" y="203200"/>
                  </a:cubicBezTo>
                  <a:cubicBezTo>
                    <a:pt x="1671320" y="203200"/>
                    <a:pt x="1625600" y="157480"/>
                    <a:pt x="1625600" y="101600"/>
                  </a:cubicBezTo>
                  <a:cubicBezTo>
                    <a:pt x="1625600" y="45720"/>
                    <a:pt x="1671320" y="0"/>
                    <a:pt x="1727200" y="0"/>
                  </a:cubicBezTo>
                  <a:close/>
                  <a:moveTo>
                    <a:pt x="2133600" y="0"/>
                  </a:moveTo>
                  <a:cubicBezTo>
                    <a:pt x="2189480" y="0"/>
                    <a:pt x="2235200" y="45720"/>
                    <a:pt x="2235200" y="101600"/>
                  </a:cubicBezTo>
                  <a:cubicBezTo>
                    <a:pt x="2235200" y="157480"/>
                    <a:pt x="2189480" y="203200"/>
                    <a:pt x="2133600" y="203200"/>
                  </a:cubicBezTo>
                  <a:cubicBezTo>
                    <a:pt x="2077720" y="203200"/>
                    <a:pt x="2032000" y="157480"/>
                    <a:pt x="2032000" y="101600"/>
                  </a:cubicBezTo>
                  <a:cubicBezTo>
                    <a:pt x="2032000" y="45720"/>
                    <a:pt x="2077720" y="0"/>
                    <a:pt x="2133600" y="0"/>
                  </a:cubicBezTo>
                  <a:close/>
                  <a:moveTo>
                    <a:pt x="2540000" y="0"/>
                  </a:moveTo>
                  <a:cubicBezTo>
                    <a:pt x="2595880" y="0"/>
                    <a:pt x="2641600" y="45720"/>
                    <a:pt x="2641600" y="101600"/>
                  </a:cubicBezTo>
                  <a:cubicBezTo>
                    <a:pt x="2641600" y="157480"/>
                    <a:pt x="2595880" y="203200"/>
                    <a:pt x="2540000" y="203200"/>
                  </a:cubicBezTo>
                  <a:cubicBezTo>
                    <a:pt x="2484120" y="203200"/>
                    <a:pt x="2438400" y="157480"/>
                    <a:pt x="2438400" y="101600"/>
                  </a:cubicBezTo>
                  <a:cubicBezTo>
                    <a:pt x="2438400" y="45720"/>
                    <a:pt x="2484120" y="0"/>
                    <a:pt x="2540000" y="0"/>
                  </a:cubicBezTo>
                  <a:close/>
                  <a:moveTo>
                    <a:pt x="2946400" y="0"/>
                  </a:moveTo>
                  <a:cubicBezTo>
                    <a:pt x="3002280" y="0"/>
                    <a:pt x="3048000" y="45720"/>
                    <a:pt x="3048000" y="101600"/>
                  </a:cubicBezTo>
                  <a:cubicBezTo>
                    <a:pt x="3048000" y="157480"/>
                    <a:pt x="3002280" y="203200"/>
                    <a:pt x="2946400" y="203200"/>
                  </a:cubicBezTo>
                  <a:cubicBezTo>
                    <a:pt x="2890520" y="203200"/>
                    <a:pt x="2844800" y="157480"/>
                    <a:pt x="2844800" y="101600"/>
                  </a:cubicBezTo>
                  <a:cubicBezTo>
                    <a:pt x="2844800" y="45720"/>
                    <a:pt x="2890520" y="0"/>
                    <a:pt x="2946400" y="0"/>
                  </a:cubicBezTo>
                  <a:close/>
                  <a:moveTo>
                    <a:pt x="3352800" y="0"/>
                  </a:moveTo>
                  <a:cubicBezTo>
                    <a:pt x="3408680" y="0"/>
                    <a:pt x="3454400" y="45720"/>
                    <a:pt x="3454400" y="101600"/>
                  </a:cubicBezTo>
                  <a:cubicBezTo>
                    <a:pt x="3454400" y="157480"/>
                    <a:pt x="3408680" y="203200"/>
                    <a:pt x="3352800" y="203200"/>
                  </a:cubicBezTo>
                  <a:cubicBezTo>
                    <a:pt x="3296920" y="203200"/>
                    <a:pt x="3251200" y="157480"/>
                    <a:pt x="3251200" y="101600"/>
                  </a:cubicBezTo>
                  <a:cubicBezTo>
                    <a:pt x="3251200" y="45720"/>
                    <a:pt x="3296920" y="0"/>
                    <a:pt x="3352800" y="0"/>
                  </a:cubicBezTo>
                  <a:close/>
                  <a:moveTo>
                    <a:pt x="3759200" y="0"/>
                  </a:moveTo>
                  <a:cubicBezTo>
                    <a:pt x="3815080" y="0"/>
                    <a:pt x="3860800" y="45720"/>
                    <a:pt x="3860800" y="101600"/>
                  </a:cubicBezTo>
                  <a:cubicBezTo>
                    <a:pt x="3860800" y="157480"/>
                    <a:pt x="3815080" y="203200"/>
                    <a:pt x="3759200" y="203200"/>
                  </a:cubicBezTo>
                  <a:cubicBezTo>
                    <a:pt x="3703320" y="203200"/>
                    <a:pt x="3657600" y="157480"/>
                    <a:pt x="3657600" y="101600"/>
                  </a:cubicBezTo>
                  <a:cubicBezTo>
                    <a:pt x="3657600" y="45720"/>
                    <a:pt x="3703320" y="0"/>
                    <a:pt x="3759200" y="0"/>
                  </a:cubicBezTo>
                  <a:close/>
                  <a:moveTo>
                    <a:pt x="4165600" y="0"/>
                  </a:moveTo>
                  <a:cubicBezTo>
                    <a:pt x="4221480" y="0"/>
                    <a:pt x="4267200" y="45720"/>
                    <a:pt x="4267200" y="101600"/>
                  </a:cubicBezTo>
                  <a:cubicBezTo>
                    <a:pt x="4267200" y="157480"/>
                    <a:pt x="4221480" y="203200"/>
                    <a:pt x="4165600" y="203200"/>
                  </a:cubicBezTo>
                  <a:cubicBezTo>
                    <a:pt x="4109720" y="203200"/>
                    <a:pt x="4064000" y="157480"/>
                    <a:pt x="4064000" y="101600"/>
                  </a:cubicBezTo>
                  <a:cubicBezTo>
                    <a:pt x="4064000" y="45720"/>
                    <a:pt x="4109720" y="0"/>
                    <a:pt x="4165600" y="0"/>
                  </a:cubicBezTo>
                  <a:close/>
                  <a:moveTo>
                    <a:pt x="4572000" y="0"/>
                  </a:moveTo>
                  <a:cubicBezTo>
                    <a:pt x="4627880" y="0"/>
                    <a:pt x="4673600" y="45720"/>
                    <a:pt x="4673600" y="101600"/>
                  </a:cubicBezTo>
                  <a:cubicBezTo>
                    <a:pt x="4673600" y="157480"/>
                    <a:pt x="4627880" y="203200"/>
                    <a:pt x="4572000" y="203200"/>
                  </a:cubicBezTo>
                  <a:cubicBezTo>
                    <a:pt x="4516120" y="203200"/>
                    <a:pt x="4470400" y="157480"/>
                    <a:pt x="4470400" y="101600"/>
                  </a:cubicBezTo>
                  <a:cubicBezTo>
                    <a:pt x="4470400" y="45720"/>
                    <a:pt x="4516120" y="0"/>
                    <a:pt x="4572000" y="0"/>
                  </a:cubicBezTo>
                  <a:close/>
                  <a:moveTo>
                    <a:pt x="4978400" y="0"/>
                  </a:moveTo>
                  <a:cubicBezTo>
                    <a:pt x="5034280" y="0"/>
                    <a:pt x="5080000" y="45720"/>
                    <a:pt x="5080000" y="101600"/>
                  </a:cubicBezTo>
                  <a:cubicBezTo>
                    <a:pt x="5080000" y="157480"/>
                    <a:pt x="5034280" y="203200"/>
                    <a:pt x="4978400" y="203200"/>
                  </a:cubicBezTo>
                  <a:cubicBezTo>
                    <a:pt x="4922520" y="203200"/>
                    <a:pt x="4876800" y="157480"/>
                    <a:pt x="4876800" y="101600"/>
                  </a:cubicBezTo>
                  <a:cubicBezTo>
                    <a:pt x="4876800" y="45720"/>
                    <a:pt x="4922520" y="0"/>
                    <a:pt x="4978400" y="0"/>
                  </a:cubicBezTo>
                  <a:close/>
                  <a:moveTo>
                    <a:pt x="5384800" y="0"/>
                  </a:moveTo>
                  <a:cubicBezTo>
                    <a:pt x="5440680" y="0"/>
                    <a:pt x="5486400" y="45720"/>
                    <a:pt x="5486400" y="101600"/>
                  </a:cubicBezTo>
                  <a:cubicBezTo>
                    <a:pt x="5486400" y="157480"/>
                    <a:pt x="5440680" y="203200"/>
                    <a:pt x="5384800" y="203200"/>
                  </a:cubicBezTo>
                  <a:cubicBezTo>
                    <a:pt x="5328920" y="203200"/>
                    <a:pt x="5283200" y="157480"/>
                    <a:pt x="5283200" y="101600"/>
                  </a:cubicBezTo>
                  <a:cubicBezTo>
                    <a:pt x="5283200" y="45720"/>
                    <a:pt x="5328920" y="0"/>
                    <a:pt x="5384800" y="0"/>
                  </a:cubicBezTo>
                  <a:close/>
                  <a:moveTo>
                    <a:pt x="5791200" y="0"/>
                  </a:moveTo>
                  <a:cubicBezTo>
                    <a:pt x="5847080" y="0"/>
                    <a:pt x="5892800" y="45720"/>
                    <a:pt x="5892800" y="101600"/>
                  </a:cubicBezTo>
                  <a:cubicBezTo>
                    <a:pt x="5892800" y="157480"/>
                    <a:pt x="5847080" y="203200"/>
                    <a:pt x="5791200" y="203200"/>
                  </a:cubicBezTo>
                  <a:cubicBezTo>
                    <a:pt x="5735320" y="203200"/>
                    <a:pt x="5689600" y="157480"/>
                    <a:pt x="5689600" y="101600"/>
                  </a:cubicBezTo>
                  <a:cubicBezTo>
                    <a:pt x="5689600" y="45720"/>
                    <a:pt x="5735320" y="0"/>
                    <a:pt x="5791200" y="0"/>
                  </a:cubicBezTo>
                  <a:close/>
                  <a:moveTo>
                    <a:pt x="6197600" y="0"/>
                  </a:moveTo>
                  <a:cubicBezTo>
                    <a:pt x="6253480" y="0"/>
                    <a:pt x="6299200" y="45720"/>
                    <a:pt x="6299200" y="101600"/>
                  </a:cubicBezTo>
                  <a:cubicBezTo>
                    <a:pt x="6299200" y="157480"/>
                    <a:pt x="6253480" y="203200"/>
                    <a:pt x="6197600" y="203200"/>
                  </a:cubicBezTo>
                  <a:cubicBezTo>
                    <a:pt x="6141720" y="203200"/>
                    <a:pt x="6096000" y="157480"/>
                    <a:pt x="6096000" y="101600"/>
                  </a:cubicBezTo>
                  <a:cubicBezTo>
                    <a:pt x="6096000" y="45720"/>
                    <a:pt x="6141720" y="0"/>
                    <a:pt x="6197600" y="0"/>
                  </a:cubicBezTo>
                  <a:close/>
                  <a:moveTo>
                    <a:pt x="6604000" y="0"/>
                  </a:moveTo>
                  <a:cubicBezTo>
                    <a:pt x="6659880" y="0"/>
                    <a:pt x="6705600" y="45720"/>
                    <a:pt x="6705600" y="101600"/>
                  </a:cubicBezTo>
                  <a:cubicBezTo>
                    <a:pt x="6705600" y="157480"/>
                    <a:pt x="6659880" y="203200"/>
                    <a:pt x="6604000" y="203200"/>
                  </a:cubicBezTo>
                  <a:cubicBezTo>
                    <a:pt x="6548120" y="203200"/>
                    <a:pt x="6502400" y="157480"/>
                    <a:pt x="6502400" y="101600"/>
                  </a:cubicBezTo>
                  <a:cubicBezTo>
                    <a:pt x="6502400" y="45720"/>
                    <a:pt x="6548120" y="0"/>
                    <a:pt x="6604000" y="0"/>
                  </a:cubicBezTo>
                  <a:close/>
                  <a:moveTo>
                    <a:pt x="7010400" y="0"/>
                  </a:moveTo>
                  <a:cubicBezTo>
                    <a:pt x="7066280" y="0"/>
                    <a:pt x="7112000" y="45720"/>
                    <a:pt x="7112000" y="101600"/>
                  </a:cubicBezTo>
                  <a:cubicBezTo>
                    <a:pt x="7112000" y="157480"/>
                    <a:pt x="7066280" y="203200"/>
                    <a:pt x="7010400" y="203200"/>
                  </a:cubicBezTo>
                  <a:cubicBezTo>
                    <a:pt x="6954520" y="203200"/>
                    <a:pt x="6908800" y="157480"/>
                    <a:pt x="6908800" y="101600"/>
                  </a:cubicBezTo>
                  <a:cubicBezTo>
                    <a:pt x="6908800" y="45720"/>
                    <a:pt x="6954520" y="0"/>
                    <a:pt x="7010400" y="0"/>
                  </a:cubicBezTo>
                  <a:close/>
                  <a:moveTo>
                    <a:pt x="7416800" y="0"/>
                  </a:moveTo>
                  <a:cubicBezTo>
                    <a:pt x="7472680" y="0"/>
                    <a:pt x="7518400" y="45720"/>
                    <a:pt x="7518400" y="101600"/>
                  </a:cubicBezTo>
                  <a:cubicBezTo>
                    <a:pt x="7518400" y="157480"/>
                    <a:pt x="7472680" y="203200"/>
                    <a:pt x="7416800" y="203200"/>
                  </a:cubicBezTo>
                  <a:cubicBezTo>
                    <a:pt x="7360920" y="203200"/>
                    <a:pt x="7315200" y="157480"/>
                    <a:pt x="7315200" y="101600"/>
                  </a:cubicBezTo>
                  <a:cubicBezTo>
                    <a:pt x="7315200" y="45720"/>
                    <a:pt x="7360920" y="0"/>
                    <a:pt x="7416800" y="0"/>
                  </a:cubicBezTo>
                  <a:close/>
                  <a:moveTo>
                    <a:pt x="7823200" y="0"/>
                  </a:moveTo>
                  <a:cubicBezTo>
                    <a:pt x="7879080" y="0"/>
                    <a:pt x="7924800" y="45720"/>
                    <a:pt x="7924800" y="101600"/>
                  </a:cubicBezTo>
                  <a:cubicBezTo>
                    <a:pt x="7924800" y="157480"/>
                    <a:pt x="7879080" y="203200"/>
                    <a:pt x="7823200" y="203200"/>
                  </a:cubicBezTo>
                  <a:cubicBezTo>
                    <a:pt x="7767320" y="203200"/>
                    <a:pt x="7721600" y="157480"/>
                    <a:pt x="7721600" y="101600"/>
                  </a:cubicBezTo>
                  <a:cubicBezTo>
                    <a:pt x="7721600" y="45720"/>
                    <a:pt x="7767320" y="0"/>
                    <a:pt x="7823200" y="0"/>
                  </a:cubicBezTo>
                  <a:close/>
                  <a:moveTo>
                    <a:pt x="8229600" y="0"/>
                  </a:moveTo>
                  <a:cubicBezTo>
                    <a:pt x="8285480" y="0"/>
                    <a:pt x="8331200" y="45720"/>
                    <a:pt x="8331200" y="101600"/>
                  </a:cubicBezTo>
                  <a:cubicBezTo>
                    <a:pt x="8331200" y="157480"/>
                    <a:pt x="8285480" y="203200"/>
                    <a:pt x="8229600" y="203200"/>
                  </a:cubicBezTo>
                  <a:cubicBezTo>
                    <a:pt x="8173720" y="203200"/>
                    <a:pt x="8128000" y="157480"/>
                    <a:pt x="8128000" y="101600"/>
                  </a:cubicBezTo>
                  <a:cubicBezTo>
                    <a:pt x="8128000" y="45720"/>
                    <a:pt x="8173720" y="0"/>
                    <a:pt x="8229600" y="0"/>
                  </a:cubicBezTo>
                  <a:close/>
                </a:path>
              </a:pathLst>
            </a:custGeom>
            <a:solidFill>
              <a:srgbClr val="13538A"/>
            </a:solidFill>
          </p:spPr>
        </p:sp>
      </p:grpSp>
      <p:sp>
        <p:nvSpPr>
          <p:cNvPr id="28" name="TextBox 28"/>
          <p:cNvSpPr txBox="1"/>
          <p:nvPr/>
        </p:nvSpPr>
        <p:spPr>
          <a:xfrm>
            <a:off x="7152038" y="8760948"/>
            <a:ext cx="2495850" cy="363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5"/>
              </a:lnSpc>
            </a:pPr>
            <a:r>
              <a:rPr lang="en-US" sz="2025" spc="101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LAN</a:t>
            </a:r>
            <a:endParaRPr lang="en-US" sz="2025" spc="101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500">
        <p:fad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3384380" y="1134166"/>
            <a:ext cx="4760630" cy="306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90"/>
              </a:lnSpc>
            </a:pPr>
            <a:r>
              <a:rPr lang="en-US" sz="1990" b="1" spc="119">
                <a:solidFill>
                  <a:srgbClr val="13538A"/>
                </a:solidFill>
                <a:latin typeface="Swis721 Ex BT" panose="020B0605020202020204" charset="0"/>
                <a:cs typeface="Swis721 Ex BT" panose="020B0605020202020204" charset="0"/>
              </a:rPr>
              <a:t> IPX SERIES : PRODUCTS</a:t>
            </a:r>
            <a:endParaRPr lang="en-US" sz="1990" b="1" spc="119">
              <a:solidFill>
                <a:srgbClr val="13538A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5" name="AutoShape 5"/>
          <p:cNvSpPr/>
          <p:nvPr/>
        </p:nvSpPr>
        <p:spPr>
          <a:xfrm>
            <a:off x="17411700" y="832587"/>
            <a:ext cx="733683" cy="232262"/>
          </a:xfrm>
          <a:prstGeom prst="rect">
            <a:avLst/>
          </a:prstGeom>
          <a:solidFill>
            <a:srgbClr val="2C92D5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53463" y="4367530"/>
            <a:ext cx="675986" cy="675986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-69347" y="0"/>
            <a:ext cx="549024" cy="10287000"/>
          </a:xfrm>
          <a:prstGeom prst="rect">
            <a:avLst/>
          </a:prstGeom>
          <a:solidFill>
            <a:srgbClr val="2C92D5"/>
          </a:solid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8700" y="619793"/>
            <a:ext cx="817813" cy="81781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1955784" y="2291758"/>
            <a:ext cx="5746315" cy="369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85"/>
              </a:lnSpc>
            </a:pPr>
            <a:r>
              <a:rPr lang="en-US" sz="2405" b="1" spc="144">
                <a:solidFill>
                  <a:srgbClr val="13538A"/>
                </a:solidFill>
                <a:latin typeface="Swis721 Ex BT" panose="020B0605020202020204" charset="0"/>
                <a:cs typeface="Swis721 Ex BT" panose="020B0605020202020204" charset="0"/>
              </a:rPr>
              <a:t>FUNCTIONS</a:t>
            </a:r>
            <a:endParaRPr lang="en-US" sz="2405" b="1" spc="144">
              <a:solidFill>
                <a:srgbClr val="13538A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66997" y="7572903"/>
            <a:ext cx="1384523" cy="1117687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8007560" y="9327995"/>
            <a:ext cx="2013647" cy="178002"/>
            <a:chOff x="0" y="0"/>
            <a:chExt cx="9194800" cy="812800"/>
          </a:xfrm>
        </p:grpSpPr>
        <p:sp>
          <p:nvSpPr>
            <p:cNvPr id="13" name="Freeform 13"/>
            <p:cNvSpPr/>
            <p:nvPr/>
          </p:nvSpPr>
          <p:spPr>
            <a:xfrm>
              <a:off x="457200" y="304800"/>
              <a:ext cx="8331200" cy="203200"/>
            </a:xfrm>
            <a:custGeom>
              <a:avLst/>
              <a:gdLst/>
              <a:ahLst/>
              <a:cxnLst/>
              <a:rect l="l" t="t" r="r" b="b"/>
              <a:pathLst>
                <a:path w="8331200" h="203200">
                  <a:moveTo>
                    <a:pt x="101600" y="0"/>
                  </a:moveTo>
                  <a:cubicBezTo>
                    <a:pt x="157480" y="0"/>
                    <a:pt x="203200" y="45720"/>
                    <a:pt x="203200" y="101600"/>
                  </a:cubicBezTo>
                  <a:cubicBezTo>
                    <a:pt x="203200" y="157480"/>
                    <a:pt x="157480" y="203200"/>
                    <a:pt x="101600" y="203200"/>
                  </a:cubicBezTo>
                  <a:cubicBezTo>
                    <a:pt x="45720" y="203200"/>
                    <a:pt x="0" y="157480"/>
                    <a:pt x="0" y="101600"/>
                  </a:cubicBezTo>
                  <a:cubicBezTo>
                    <a:pt x="0" y="45720"/>
                    <a:pt x="45720" y="0"/>
                    <a:pt x="101600" y="0"/>
                  </a:cubicBezTo>
                  <a:close/>
                  <a:moveTo>
                    <a:pt x="508000" y="0"/>
                  </a:moveTo>
                  <a:cubicBezTo>
                    <a:pt x="563880" y="0"/>
                    <a:pt x="609600" y="45720"/>
                    <a:pt x="609600" y="101600"/>
                  </a:cubicBezTo>
                  <a:cubicBezTo>
                    <a:pt x="609600" y="157480"/>
                    <a:pt x="563880" y="203200"/>
                    <a:pt x="508000" y="203200"/>
                  </a:cubicBezTo>
                  <a:cubicBezTo>
                    <a:pt x="452120" y="203200"/>
                    <a:pt x="406400" y="157480"/>
                    <a:pt x="406400" y="101600"/>
                  </a:cubicBezTo>
                  <a:cubicBezTo>
                    <a:pt x="406400" y="45720"/>
                    <a:pt x="452120" y="0"/>
                    <a:pt x="508000" y="0"/>
                  </a:cubicBezTo>
                  <a:close/>
                  <a:moveTo>
                    <a:pt x="914400" y="0"/>
                  </a:moveTo>
                  <a:cubicBezTo>
                    <a:pt x="970280" y="0"/>
                    <a:pt x="1016000" y="45720"/>
                    <a:pt x="1016000" y="101600"/>
                  </a:cubicBezTo>
                  <a:cubicBezTo>
                    <a:pt x="1016000" y="157480"/>
                    <a:pt x="970280" y="203200"/>
                    <a:pt x="914400" y="203200"/>
                  </a:cubicBezTo>
                  <a:cubicBezTo>
                    <a:pt x="858520" y="203200"/>
                    <a:pt x="812800" y="157480"/>
                    <a:pt x="812800" y="101600"/>
                  </a:cubicBezTo>
                  <a:cubicBezTo>
                    <a:pt x="812800" y="45720"/>
                    <a:pt x="858520" y="0"/>
                    <a:pt x="914400" y="0"/>
                  </a:cubicBezTo>
                  <a:close/>
                  <a:moveTo>
                    <a:pt x="1320800" y="0"/>
                  </a:moveTo>
                  <a:cubicBezTo>
                    <a:pt x="1376680" y="0"/>
                    <a:pt x="1422400" y="45720"/>
                    <a:pt x="1422400" y="101600"/>
                  </a:cubicBezTo>
                  <a:cubicBezTo>
                    <a:pt x="1422400" y="157480"/>
                    <a:pt x="1376680" y="203200"/>
                    <a:pt x="1320800" y="203200"/>
                  </a:cubicBezTo>
                  <a:cubicBezTo>
                    <a:pt x="1264920" y="203200"/>
                    <a:pt x="1219200" y="157480"/>
                    <a:pt x="1219200" y="101600"/>
                  </a:cubicBezTo>
                  <a:cubicBezTo>
                    <a:pt x="1219200" y="45720"/>
                    <a:pt x="1264920" y="0"/>
                    <a:pt x="1320800" y="0"/>
                  </a:cubicBezTo>
                  <a:close/>
                  <a:moveTo>
                    <a:pt x="1727200" y="0"/>
                  </a:moveTo>
                  <a:cubicBezTo>
                    <a:pt x="1783080" y="0"/>
                    <a:pt x="1828800" y="45720"/>
                    <a:pt x="1828800" y="101600"/>
                  </a:cubicBezTo>
                  <a:cubicBezTo>
                    <a:pt x="1828800" y="157480"/>
                    <a:pt x="1783080" y="203200"/>
                    <a:pt x="1727200" y="203200"/>
                  </a:cubicBezTo>
                  <a:cubicBezTo>
                    <a:pt x="1671320" y="203200"/>
                    <a:pt x="1625600" y="157480"/>
                    <a:pt x="1625600" y="101600"/>
                  </a:cubicBezTo>
                  <a:cubicBezTo>
                    <a:pt x="1625600" y="45720"/>
                    <a:pt x="1671320" y="0"/>
                    <a:pt x="1727200" y="0"/>
                  </a:cubicBezTo>
                  <a:close/>
                  <a:moveTo>
                    <a:pt x="2133600" y="0"/>
                  </a:moveTo>
                  <a:cubicBezTo>
                    <a:pt x="2189480" y="0"/>
                    <a:pt x="2235200" y="45720"/>
                    <a:pt x="2235200" y="101600"/>
                  </a:cubicBezTo>
                  <a:cubicBezTo>
                    <a:pt x="2235200" y="157480"/>
                    <a:pt x="2189480" y="203200"/>
                    <a:pt x="2133600" y="203200"/>
                  </a:cubicBezTo>
                  <a:cubicBezTo>
                    <a:pt x="2077720" y="203200"/>
                    <a:pt x="2032000" y="157480"/>
                    <a:pt x="2032000" y="101600"/>
                  </a:cubicBezTo>
                  <a:cubicBezTo>
                    <a:pt x="2032000" y="45720"/>
                    <a:pt x="2077720" y="0"/>
                    <a:pt x="2133600" y="0"/>
                  </a:cubicBezTo>
                  <a:close/>
                  <a:moveTo>
                    <a:pt x="2540000" y="0"/>
                  </a:moveTo>
                  <a:cubicBezTo>
                    <a:pt x="2595880" y="0"/>
                    <a:pt x="2641600" y="45720"/>
                    <a:pt x="2641600" y="101600"/>
                  </a:cubicBezTo>
                  <a:cubicBezTo>
                    <a:pt x="2641600" y="157480"/>
                    <a:pt x="2595880" y="203200"/>
                    <a:pt x="2540000" y="203200"/>
                  </a:cubicBezTo>
                  <a:cubicBezTo>
                    <a:pt x="2484120" y="203200"/>
                    <a:pt x="2438400" y="157480"/>
                    <a:pt x="2438400" y="101600"/>
                  </a:cubicBezTo>
                  <a:cubicBezTo>
                    <a:pt x="2438400" y="45720"/>
                    <a:pt x="2484120" y="0"/>
                    <a:pt x="2540000" y="0"/>
                  </a:cubicBezTo>
                  <a:close/>
                  <a:moveTo>
                    <a:pt x="2946400" y="0"/>
                  </a:moveTo>
                  <a:cubicBezTo>
                    <a:pt x="3002280" y="0"/>
                    <a:pt x="3048000" y="45720"/>
                    <a:pt x="3048000" y="101600"/>
                  </a:cubicBezTo>
                  <a:cubicBezTo>
                    <a:pt x="3048000" y="157480"/>
                    <a:pt x="3002280" y="203200"/>
                    <a:pt x="2946400" y="203200"/>
                  </a:cubicBezTo>
                  <a:cubicBezTo>
                    <a:pt x="2890520" y="203200"/>
                    <a:pt x="2844800" y="157480"/>
                    <a:pt x="2844800" y="101600"/>
                  </a:cubicBezTo>
                  <a:cubicBezTo>
                    <a:pt x="2844800" y="45720"/>
                    <a:pt x="2890520" y="0"/>
                    <a:pt x="2946400" y="0"/>
                  </a:cubicBezTo>
                  <a:close/>
                  <a:moveTo>
                    <a:pt x="3352800" y="0"/>
                  </a:moveTo>
                  <a:cubicBezTo>
                    <a:pt x="3408680" y="0"/>
                    <a:pt x="3454400" y="45720"/>
                    <a:pt x="3454400" y="101600"/>
                  </a:cubicBezTo>
                  <a:cubicBezTo>
                    <a:pt x="3454400" y="157480"/>
                    <a:pt x="3408680" y="203200"/>
                    <a:pt x="3352800" y="203200"/>
                  </a:cubicBezTo>
                  <a:cubicBezTo>
                    <a:pt x="3296920" y="203200"/>
                    <a:pt x="3251200" y="157480"/>
                    <a:pt x="3251200" y="101600"/>
                  </a:cubicBezTo>
                  <a:cubicBezTo>
                    <a:pt x="3251200" y="45720"/>
                    <a:pt x="3296920" y="0"/>
                    <a:pt x="3352800" y="0"/>
                  </a:cubicBezTo>
                  <a:close/>
                  <a:moveTo>
                    <a:pt x="3759200" y="0"/>
                  </a:moveTo>
                  <a:cubicBezTo>
                    <a:pt x="3815080" y="0"/>
                    <a:pt x="3860800" y="45720"/>
                    <a:pt x="3860800" y="101600"/>
                  </a:cubicBezTo>
                  <a:cubicBezTo>
                    <a:pt x="3860800" y="157480"/>
                    <a:pt x="3815080" y="203200"/>
                    <a:pt x="3759200" y="203200"/>
                  </a:cubicBezTo>
                  <a:cubicBezTo>
                    <a:pt x="3703320" y="203200"/>
                    <a:pt x="3657600" y="157480"/>
                    <a:pt x="3657600" y="101600"/>
                  </a:cubicBezTo>
                  <a:cubicBezTo>
                    <a:pt x="3657600" y="45720"/>
                    <a:pt x="3703320" y="0"/>
                    <a:pt x="3759200" y="0"/>
                  </a:cubicBezTo>
                  <a:close/>
                  <a:moveTo>
                    <a:pt x="4165600" y="0"/>
                  </a:moveTo>
                  <a:cubicBezTo>
                    <a:pt x="4221480" y="0"/>
                    <a:pt x="4267200" y="45720"/>
                    <a:pt x="4267200" y="101600"/>
                  </a:cubicBezTo>
                  <a:cubicBezTo>
                    <a:pt x="4267200" y="157480"/>
                    <a:pt x="4221480" y="203200"/>
                    <a:pt x="4165600" y="203200"/>
                  </a:cubicBezTo>
                  <a:cubicBezTo>
                    <a:pt x="4109720" y="203200"/>
                    <a:pt x="4064000" y="157480"/>
                    <a:pt x="4064000" y="101600"/>
                  </a:cubicBezTo>
                  <a:cubicBezTo>
                    <a:pt x="4064000" y="45720"/>
                    <a:pt x="4109720" y="0"/>
                    <a:pt x="4165600" y="0"/>
                  </a:cubicBezTo>
                  <a:close/>
                  <a:moveTo>
                    <a:pt x="4572000" y="0"/>
                  </a:moveTo>
                  <a:cubicBezTo>
                    <a:pt x="4627880" y="0"/>
                    <a:pt x="4673600" y="45720"/>
                    <a:pt x="4673600" y="101600"/>
                  </a:cubicBezTo>
                  <a:cubicBezTo>
                    <a:pt x="4673600" y="157480"/>
                    <a:pt x="4627880" y="203200"/>
                    <a:pt x="4572000" y="203200"/>
                  </a:cubicBezTo>
                  <a:cubicBezTo>
                    <a:pt x="4516120" y="203200"/>
                    <a:pt x="4470400" y="157480"/>
                    <a:pt x="4470400" y="101600"/>
                  </a:cubicBezTo>
                  <a:cubicBezTo>
                    <a:pt x="4470400" y="45720"/>
                    <a:pt x="4516120" y="0"/>
                    <a:pt x="4572000" y="0"/>
                  </a:cubicBezTo>
                  <a:close/>
                  <a:moveTo>
                    <a:pt x="4978400" y="0"/>
                  </a:moveTo>
                  <a:cubicBezTo>
                    <a:pt x="5034280" y="0"/>
                    <a:pt x="5080000" y="45720"/>
                    <a:pt x="5080000" y="101600"/>
                  </a:cubicBezTo>
                  <a:cubicBezTo>
                    <a:pt x="5080000" y="157480"/>
                    <a:pt x="5034280" y="203200"/>
                    <a:pt x="4978400" y="203200"/>
                  </a:cubicBezTo>
                  <a:cubicBezTo>
                    <a:pt x="4922520" y="203200"/>
                    <a:pt x="4876800" y="157480"/>
                    <a:pt x="4876800" y="101600"/>
                  </a:cubicBezTo>
                  <a:cubicBezTo>
                    <a:pt x="4876800" y="45720"/>
                    <a:pt x="4922520" y="0"/>
                    <a:pt x="4978400" y="0"/>
                  </a:cubicBezTo>
                  <a:close/>
                  <a:moveTo>
                    <a:pt x="5384800" y="0"/>
                  </a:moveTo>
                  <a:cubicBezTo>
                    <a:pt x="5440680" y="0"/>
                    <a:pt x="5486400" y="45720"/>
                    <a:pt x="5486400" y="101600"/>
                  </a:cubicBezTo>
                  <a:cubicBezTo>
                    <a:pt x="5486400" y="157480"/>
                    <a:pt x="5440680" y="203200"/>
                    <a:pt x="5384800" y="203200"/>
                  </a:cubicBezTo>
                  <a:cubicBezTo>
                    <a:pt x="5328920" y="203200"/>
                    <a:pt x="5283200" y="157480"/>
                    <a:pt x="5283200" y="101600"/>
                  </a:cubicBezTo>
                  <a:cubicBezTo>
                    <a:pt x="5283200" y="45720"/>
                    <a:pt x="5328920" y="0"/>
                    <a:pt x="5384800" y="0"/>
                  </a:cubicBezTo>
                  <a:close/>
                  <a:moveTo>
                    <a:pt x="5791200" y="0"/>
                  </a:moveTo>
                  <a:cubicBezTo>
                    <a:pt x="5847080" y="0"/>
                    <a:pt x="5892800" y="45720"/>
                    <a:pt x="5892800" y="101600"/>
                  </a:cubicBezTo>
                  <a:cubicBezTo>
                    <a:pt x="5892800" y="157480"/>
                    <a:pt x="5847080" y="203200"/>
                    <a:pt x="5791200" y="203200"/>
                  </a:cubicBezTo>
                  <a:cubicBezTo>
                    <a:pt x="5735320" y="203200"/>
                    <a:pt x="5689600" y="157480"/>
                    <a:pt x="5689600" y="101600"/>
                  </a:cubicBezTo>
                  <a:cubicBezTo>
                    <a:pt x="5689600" y="45720"/>
                    <a:pt x="5735320" y="0"/>
                    <a:pt x="5791200" y="0"/>
                  </a:cubicBezTo>
                  <a:close/>
                  <a:moveTo>
                    <a:pt x="6197600" y="0"/>
                  </a:moveTo>
                  <a:cubicBezTo>
                    <a:pt x="6253480" y="0"/>
                    <a:pt x="6299200" y="45720"/>
                    <a:pt x="6299200" y="101600"/>
                  </a:cubicBezTo>
                  <a:cubicBezTo>
                    <a:pt x="6299200" y="157480"/>
                    <a:pt x="6253480" y="203200"/>
                    <a:pt x="6197600" y="203200"/>
                  </a:cubicBezTo>
                  <a:cubicBezTo>
                    <a:pt x="6141720" y="203200"/>
                    <a:pt x="6096000" y="157480"/>
                    <a:pt x="6096000" y="101600"/>
                  </a:cubicBezTo>
                  <a:cubicBezTo>
                    <a:pt x="6096000" y="45720"/>
                    <a:pt x="6141720" y="0"/>
                    <a:pt x="6197600" y="0"/>
                  </a:cubicBezTo>
                  <a:close/>
                  <a:moveTo>
                    <a:pt x="6604000" y="0"/>
                  </a:moveTo>
                  <a:cubicBezTo>
                    <a:pt x="6659880" y="0"/>
                    <a:pt x="6705600" y="45720"/>
                    <a:pt x="6705600" y="101600"/>
                  </a:cubicBezTo>
                  <a:cubicBezTo>
                    <a:pt x="6705600" y="157480"/>
                    <a:pt x="6659880" y="203200"/>
                    <a:pt x="6604000" y="203200"/>
                  </a:cubicBezTo>
                  <a:cubicBezTo>
                    <a:pt x="6548120" y="203200"/>
                    <a:pt x="6502400" y="157480"/>
                    <a:pt x="6502400" y="101600"/>
                  </a:cubicBezTo>
                  <a:cubicBezTo>
                    <a:pt x="6502400" y="45720"/>
                    <a:pt x="6548120" y="0"/>
                    <a:pt x="6604000" y="0"/>
                  </a:cubicBezTo>
                  <a:close/>
                  <a:moveTo>
                    <a:pt x="7010400" y="0"/>
                  </a:moveTo>
                  <a:cubicBezTo>
                    <a:pt x="7066280" y="0"/>
                    <a:pt x="7112000" y="45720"/>
                    <a:pt x="7112000" y="101600"/>
                  </a:cubicBezTo>
                  <a:cubicBezTo>
                    <a:pt x="7112000" y="157480"/>
                    <a:pt x="7066280" y="203200"/>
                    <a:pt x="7010400" y="203200"/>
                  </a:cubicBezTo>
                  <a:cubicBezTo>
                    <a:pt x="6954520" y="203200"/>
                    <a:pt x="6908800" y="157480"/>
                    <a:pt x="6908800" y="101600"/>
                  </a:cubicBezTo>
                  <a:cubicBezTo>
                    <a:pt x="6908800" y="45720"/>
                    <a:pt x="6954520" y="0"/>
                    <a:pt x="7010400" y="0"/>
                  </a:cubicBezTo>
                  <a:close/>
                  <a:moveTo>
                    <a:pt x="7416800" y="0"/>
                  </a:moveTo>
                  <a:cubicBezTo>
                    <a:pt x="7472680" y="0"/>
                    <a:pt x="7518400" y="45720"/>
                    <a:pt x="7518400" y="101600"/>
                  </a:cubicBezTo>
                  <a:cubicBezTo>
                    <a:pt x="7518400" y="157480"/>
                    <a:pt x="7472680" y="203200"/>
                    <a:pt x="7416800" y="203200"/>
                  </a:cubicBezTo>
                  <a:cubicBezTo>
                    <a:pt x="7360920" y="203200"/>
                    <a:pt x="7315200" y="157480"/>
                    <a:pt x="7315200" y="101600"/>
                  </a:cubicBezTo>
                  <a:cubicBezTo>
                    <a:pt x="7315200" y="45720"/>
                    <a:pt x="7360920" y="0"/>
                    <a:pt x="7416800" y="0"/>
                  </a:cubicBezTo>
                  <a:close/>
                  <a:moveTo>
                    <a:pt x="7823200" y="0"/>
                  </a:moveTo>
                  <a:cubicBezTo>
                    <a:pt x="7879080" y="0"/>
                    <a:pt x="7924800" y="45720"/>
                    <a:pt x="7924800" y="101600"/>
                  </a:cubicBezTo>
                  <a:cubicBezTo>
                    <a:pt x="7924800" y="157480"/>
                    <a:pt x="7879080" y="203200"/>
                    <a:pt x="7823200" y="203200"/>
                  </a:cubicBezTo>
                  <a:cubicBezTo>
                    <a:pt x="7767320" y="203200"/>
                    <a:pt x="7721600" y="157480"/>
                    <a:pt x="7721600" y="101600"/>
                  </a:cubicBezTo>
                  <a:cubicBezTo>
                    <a:pt x="7721600" y="45720"/>
                    <a:pt x="7767320" y="0"/>
                    <a:pt x="7823200" y="0"/>
                  </a:cubicBezTo>
                  <a:close/>
                  <a:moveTo>
                    <a:pt x="8229600" y="0"/>
                  </a:moveTo>
                  <a:cubicBezTo>
                    <a:pt x="8285480" y="0"/>
                    <a:pt x="8331200" y="45720"/>
                    <a:pt x="8331200" y="101600"/>
                  </a:cubicBezTo>
                  <a:cubicBezTo>
                    <a:pt x="8331200" y="157480"/>
                    <a:pt x="8285480" y="203200"/>
                    <a:pt x="8229600" y="203200"/>
                  </a:cubicBezTo>
                  <a:cubicBezTo>
                    <a:pt x="8173720" y="203200"/>
                    <a:pt x="8128000" y="157480"/>
                    <a:pt x="8128000" y="101600"/>
                  </a:cubicBezTo>
                  <a:cubicBezTo>
                    <a:pt x="8128000" y="45720"/>
                    <a:pt x="8173720" y="0"/>
                    <a:pt x="8229600" y="0"/>
                  </a:cubicBezTo>
                  <a:close/>
                </a:path>
              </a:pathLst>
            </a:custGeom>
            <a:solidFill>
              <a:srgbClr val="13538A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72518" y="4367530"/>
            <a:ext cx="9429854" cy="162117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29448" y="6995528"/>
            <a:ext cx="1131439" cy="141429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5400000">
            <a:off x="6557278" y="6234928"/>
            <a:ext cx="675780" cy="347720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4455182" y="3049778"/>
            <a:ext cx="3440893" cy="1101379"/>
            <a:chOff x="0" y="0"/>
            <a:chExt cx="4587857" cy="1468506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-356446" y="356446"/>
              <a:ext cx="1468506" cy="755613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011346" y="356446"/>
              <a:ext cx="1468506" cy="755613"/>
            </a:xfrm>
            <a:prstGeom prst="rect">
              <a:avLst/>
            </a:prstGeom>
          </p:spPr>
        </p:pic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2250656" y="356446"/>
              <a:ext cx="1468506" cy="755613"/>
            </a:xfrm>
            <a:prstGeom prst="rect">
              <a:avLst/>
            </a:prstGeom>
          </p:spPr>
        </p:pic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3475798" y="356446"/>
              <a:ext cx="1468506" cy="755613"/>
            </a:xfrm>
            <a:prstGeom prst="rect">
              <a:avLst/>
            </a:prstGeom>
          </p:spPr>
        </p:pic>
        <p:sp>
          <p:nvSpPr>
            <p:cNvPr id="22" name="TextBox 22"/>
            <p:cNvSpPr txBox="1"/>
            <p:nvPr/>
          </p:nvSpPr>
          <p:spPr>
            <a:xfrm>
              <a:off x="181227" y="181793"/>
              <a:ext cx="393158" cy="7167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10"/>
                </a:lnSpc>
                <a:spcBef>
                  <a:spcPct val="0"/>
                </a:spcBef>
              </a:pPr>
              <a:r>
                <a:rPr lang="en-US" sz="3220" spc="161">
                  <a:solidFill>
                    <a:srgbClr val="FFFFFF"/>
                  </a:solidFill>
                  <a:latin typeface="Aileron Regular" panose="00000500000000000000"/>
                </a:rPr>
                <a:t>1</a:t>
              </a:r>
              <a:endParaRPr lang="en-US" sz="3220" spc="161">
                <a:solidFill>
                  <a:srgbClr val="FFFFFF"/>
                </a:solidFill>
                <a:latin typeface="Aileron Regular" panose="00000500000000000000"/>
              </a:endParaRP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1549020" y="181793"/>
              <a:ext cx="393158" cy="7167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10"/>
                </a:lnSpc>
                <a:spcBef>
                  <a:spcPct val="0"/>
                </a:spcBef>
              </a:pPr>
              <a:r>
                <a:rPr lang="en-US" sz="3220" spc="161">
                  <a:solidFill>
                    <a:srgbClr val="FFFFFF"/>
                  </a:solidFill>
                  <a:latin typeface="Aileron Regular" panose="00000500000000000000"/>
                </a:rPr>
                <a:t>2</a:t>
              </a:r>
              <a:endParaRPr lang="en-US" sz="3220" spc="161">
                <a:solidFill>
                  <a:srgbClr val="FFFFFF"/>
                </a:solidFill>
                <a:latin typeface="Aileron Regular" panose="00000500000000000000"/>
              </a:endParaRP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2788329" y="181793"/>
              <a:ext cx="393158" cy="7167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10"/>
                </a:lnSpc>
                <a:spcBef>
                  <a:spcPct val="0"/>
                </a:spcBef>
              </a:pPr>
              <a:r>
                <a:rPr lang="en-US" sz="3220" spc="161">
                  <a:solidFill>
                    <a:srgbClr val="FFFFFF"/>
                  </a:solidFill>
                  <a:latin typeface="Aileron Regular" panose="00000500000000000000"/>
                </a:rPr>
                <a:t>3</a:t>
              </a:r>
              <a:endParaRPr lang="en-US" sz="3220" spc="161">
                <a:solidFill>
                  <a:srgbClr val="FFFFFF"/>
                </a:solidFill>
                <a:latin typeface="Aileron Regular" panose="00000500000000000000"/>
              </a:endParaRP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4013472" y="181793"/>
              <a:ext cx="393158" cy="7167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10"/>
                </a:lnSpc>
                <a:spcBef>
                  <a:spcPct val="0"/>
                </a:spcBef>
              </a:pPr>
              <a:r>
                <a:rPr lang="en-US" sz="3220" spc="161">
                  <a:solidFill>
                    <a:srgbClr val="FFFFFF"/>
                  </a:solidFill>
                  <a:latin typeface="Aileron Regular" panose="00000500000000000000"/>
                </a:rPr>
                <a:t>4</a:t>
              </a:r>
              <a:endParaRPr lang="en-US" sz="3220" spc="161">
                <a:solidFill>
                  <a:srgbClr val="FFFFFF"/>
                </a:solidFill>
                <a:latin typeface="Aileron Regular" panose="00000500000000000000"/>
              </a:endParaRP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4738537" y="2564981"/>
            <a:ext cx="2811808" cy="248558"/>
            <a:chOff x="0" y="0"/>
            <a:chExt cx="9194800" cy="812800"/>
          </a:xfrm>
        </p:grpSpPr>
        <p:sp>
          <p:nvSpPr>
            <p:cNvPr id="27" name="Freeform 27"/>
            <p:cNvSpPr/>
            <p:nvPr/>
          </p:nvSpPr>
          <p:spPr>
            <a:xfrm>
              <a:off x="457200" y="304800"/>
              <a:ext cx="8331200" cy="203200"/>
            </a:xfrm>
            <a:custGeom>
              <a:avLst/>
              <a:gdLst/>
              <a:ahLst/>
              <a:cxnLst/>
              <a:rect l="l" t="t" r="r" b="b"/>
              <a:pathLst>
                <a:path w="8331200" h="203200">
                  <a:moveTo>
                    <a:pt x="101600" y="0"/>
                  </a:moveTo>
                  <a:cubicBezTo>
                    <a:pt x="157480" y="0"/>
                    <a:pt x="203200" y="45720"/>
                    <a:pt x="203200" y="101600"/>
                  </a:cubicBezTo>
                  <a:cubicBezTo>
                    <a:pt x="203200" y="157480"/>
                    <a:pt x="157480" y="203200"/>
                    <a:pt x="101600" y="203200"/>
                  </a:cubicBezTo>
                  <a:cubicBezTo>
                    <a:pt x="45720" y="203200"/>
                    <a:pt x="0" y="157480"/>
                    <a:pt x="0" y="101600"/>
                  </a:cubicBezTo>
                  <a:cubicBezTo>
                    <a:pt x="0" y="45720"/>
                    <a:pt x="45720" y="0"/>
                    <a:pt x="101600" y="0"/>
                  </a:cubicBezTo>
                  <a:close/>
                  <a:moveTo>
                    <a:pt x="508000" y="0"/>
                  </a:moveTo>
                  <a:cubicBezTo>
                    <a:pt x="563880" y="0"/>
                    <a:pt x="609600" y="45720"/>
                    <a:pt x="609600" y="101600"/>
                  </a:cubicBezTo>
                  <a:cubicBezTo>
                    <a:pt x="609600" y="157480"/>
                    <a:pt x="563880" y="203200"/>
                    <a:pt x="508000" y="203200"/>
                  </a:cubicBezTo>
                  <a:cubicBezTo>
                    <a:pt x="452120" y="203200"/>
                    <a:pt x="406400" y="157480"/>
                    <a:pt x="406400" y="101600"/>
                  </a:cubicBezTo>
                  <a:cubicBezTo>
                    <a:pt x="406400" y="45720"/>
                    <a:pt x="452120" y="0"/>
                    <a:pt x="508000" y="0"/>
                  </a:cubicBezTo>
                  <a:close/>
                  <a:moveTo>
                    <a:pt x="914400" y="0"/>
                  </a:moveTo>
                  <a:cubicBezTo>
                    <a:pt x="970280" y="0"/>
                    <a:pt x="1016000" y="45720"/>
                    <a:pt x="1016000" y="101600"/>
                  </a:cubicBezTo>
                  <a:cubicBezTo>
                    <a:pt x="1016000" y="157480"/>
                    <a:pt x="970280" y="203200"/>
                    <a:pt x="914400" y="203200"/>
                  </a:cubicBezTo>
                  <a:cubicBezTo>
                    <a:pt x="858520" y="203200"/>
                    <a:pt x="812800" y="157480"/>
                    <a:pt x="812800" y="101600"/>
                  </a:cubicBezTo>
                  <a:cubicBezTo>
                    <a:pt x="812800" y="45720"/>
                    <a:pt x="858520" y="0"/>
                    <a:pt x="914400" y="0"/>
                  </a:cubicBezTo>
                  <a:close/>
                  <a:moveTo>
                    <a:pt x="1320800" y="0"/>
                  </a:moveTo>
                  <a:cubicBezTo>
                    <a:pt x="1376680" y="0"/>
                    <a:pt x="1422400" y="45720"/>
                    <a:pt x="1422400" y="101600"/>
                  </a:cubicBezTo>
                  <a:cubicBezTo>
                    <a:pt x="1422400" y="157480"/>
                    <a:pt x="1376680" y="203200"/>
                    <a:pt x="1320800" y="203200"/>
                  </a:cubicBezTo>
                  <a:cubicBezTo>
                    <a:pt x="1264920" y="203200"/>
                    <a:pt x="1219200" y="157480"/>
                    <a:pt x="1219200" y="101600"/>
                  </a:cubicBezTo>
                  <a:cubicBezTo>
                    <a:pt x="1219200" y="45720"/>
                    <a:pt x="1264920" y="0"/>
                    <a:pt x="1320800" y="0"/>
                  </a:cubicBezTo>
                  <a:close/>
                  <a:moveTo>
                    <a:pt x="1727200" y="0"/>
                  </a:moveTo>
                  <a:cubicBezTo>
                    <a:pt x="1783080" y="0"/>
                    <a:pt x="1828800" y="45720"/>
                    <a:pt x="1828800" y="101600"/>
                  </a:cubicBezTo>
                  <a:cubicBezTo>
                    <a:pt x="1828800" y="157480"/>
                    <a:pt x="1783080" y="203200"/>
                    <a:pt x="1727200" y="203200"/>
                  </a:cubicBezTo>
                  <a:cubicBezTo>
                    <a:pt x="1671320" y="203200"/>
                    <a:pt x="1625600" y="157480"/>
                    <a:pt x="1625600" y="101600"/>
                  </a:cubicBezTo>
                  <a:cubicBezTo>
                    <a:pt x="1625600" y="45720"/>
                    <a:pt x="1671320" y="0"/>
                    <a:pt x="1727200" y="0"/>
                  </a:cubicBezTo>
                  <a:close/>
                  <a:moveTo>
                    <a:pt x="2133600" y="0"/>
                  </a:moveTo>
                  <a:cubicBezTo>
                    <a:pt x="2189480" y="0"/>
                    <a:pt x="2235200" y="45720"/>
                    <a:pt x="2235200" y="101600"/>
                  </a:cubicBezTo>
                  <a:cubicBezTo>
                    <a:pt x="2235200" y="157480"/>
                    <a:pt x="2189480" y="203200"/>
                    <a:pt x="2133600" y="203200"/>
                  </a:cubicBezTo>
                  <a:cubicBezTo>
                    <a:pt x="2077720" y="203200"/>
                    <a:pt x="2032000" y="157480"/>
                    <a:pt x="2032000" y="101600"/>
                  </a:cubicBezTo>
                  <a:cubicBezTo>
                    <a:pt x="2032000" y="45720"/>
                    <a:pt x="2077720" y="0"/>
                    <a:pt x="2133600" y="0"/>
                  </a:cubicBezTo>
                  <a:close/>
                  <a:moveTo>
                    <a:pt x="2540000" y="0"/>
                  </a:moveTo>
                  <a:cubicBezTo>
                    <a:pt x="2595880" y="0"/>
                    <a:pt x="2641600" y="45720"/>
                    <a:pt x="2641600" y="101600"/>
                  </a:cubicBezTo>
                  <a:cubicBezTo>
                    <a:pt x="2641600" y="157480"/>
                    <a:pt x="2595880" y="203200"/>
                    <a:pt x="2540000" y="203200"/>
                  </a:cubicBezTo>
                  <a:cubicBezTo>
                    <a:pt x="2484120" y="203200"/>
                    <a:pt x="2438400" y="157480"/>
                    <a:pt x="2438400" y="101600"/>
                  </a:cubicBezTo>
                  <a:cubicBezTo>
                    <a:pt x="2438400" y="45720"/>
                    <a:pt x="2484120" y="0"/>
                    <a:pt x="2540000" y="0"/>
                  </a:cubicBezTo>
                  <a:close/>
                  <a:moveTo>
                    <a:pt x="2946400" y="0"/>
                  </a:moveTo>
                  <a:cubicBezTo>
                    <a:pt x="3002280" y="0"/>
                    <a:pt x="3048000" y="45720"/>
                    <a:pt x="3048000" y="101600"/>
                  </a:cubicBezTo>
                  <a:cubicBezTo>
                    <a:pt x="3048000" y="157480"/>
                    <a:pt x="3002280" y="203200"/>
                    <a:pt x="2946400" y="203200"/>
                  </a:cubicBezTo>
                  <a:cubicBezTo>
                    <a:pt x="2890520" y="203200"/>
                    <a:pt x="2844800" y="157480"/>
                    <a:pt x="2844800" y="101600"/>
                  </a:cubicBezTo>
                  <a:cubicBezTo>
                    <a:pt x="2844800" y="45720"/>
                    <a:pt x="2890520" y="0"/>
                    <a:pt x="2946400" y="0"/>
                  </a:cubicBezTo>
                  <a:close/>
                  <a:moveTo>
                    <a:pt x="3352800" y="0"/>
                  </a:moveTo>
                  <a:cubicBezTo>
                    <a:pt x="3408680" y="0"/>
                    <a:pt x="3454400" y="45720"/>
                    <a:pt x="3454400" y="101600"/>
                  </a:cubicBezTo>
                  <a:cubicBezTo>
                    <a:pt x="3454400" y="157480"/>
                    <a:pt x="3408680" y="203200"/>
                    <a:pt x="3352800" y="203200"/>
                  </a:cubicBezTo>
                  <a:cubicBezTo>
                    <a:pt x="3296920" y="203200"/>
                    <a:pt x="3251200" y="157480"/>
                    <a:pt x="3251200" y="101600"/>
                  </a:cubicBezTo>
                  <a:cubicBezTo>
                    <a:pt x="3251200" y="45720"/>
                    <a:pt x="3296920" y="0"/>
                    <a:pt x="3352800" y="0"/>
                  </a:cubicBezTo>
                  <a:close/>
                  <a:moveTo>
                    <a:pt x="3759200" y="0"/>
                  </a:moveTo>
                  <a:cubicBezTo>
                    <a:pt x="3815080" y="0"/>
                    <a:pt x="3860800" y="45720"/>
                    <a:pt x="3860800" y="101600"/>
                  </a:cubicBezTo>
                  <a:cubicBezTo>
                    <a:pt x="3860800" y="157480"/>
                    <a:pt x="3815080" y="203200"/>
                    <a:pt x="3759200" y="203200"/>
                  </a:cubicBezTo>
                  <a:cubicBezTo>
                    <a:pt x="3703320" y="203200"/>
                    <a:pt x="3657600" y="157480"/>
                    <a:pt x="3657600" y="101600"/>
                  </a:cubicBezTo>
                  <a:cubicBezTo>
                    <a:pt x="3657600" y="45720"/>
                    <a:pt x="3703320" y="0"/>
                    <a:pt x="3759200" y="0"/>
                  </a:cubicBezTo>
                  <a:close/>
                  <a:moveTo>
                    <a:pt x="4165600" y="0"/>
                  </a:moveTo>
                  <a:cubicBezTo>
                    <a:pt x="4221480" y="0"/>
                    <a:pt x="4267200" y="45720"/>
                    <a:pt x="4267200" y="101600"/>
                  </a:cubicBezTo>
                  <a:cubicBezTo>
                    <a:pt x="4267200" y="157480"/>
                    <a:pt x="4221480" y="203200"/>
                    <a:pt x="4165600" y="203200"/>
                  </a:cubicBezTo>
                  <a:cubicBezTo>
                    <a:pt x="4109720" y="203200"/>
                    <a:pt x="4064000" y="157480"/>
                    <a:pt x="4064000" y="101600"/>
                  </a:cubicBezTo>
                  <a:cubicBezTo>
                    <a:pt x="4064000" y="45720"/>
                    <a:pt x="4109720" y="0"/>
                    <a:pt x="4165600" y="0"/>
                  </a:cubicBezTo>
                  <a:close/>
                  <a:moveTo>
                    <a:pt x="4572000" y="0"/>
                  </a:moveTo>
                  <a:cubicBezTo>
                    <a:pt x="4627880" y="0"/>
                    <a:pt x="4673600" y="45720"/>
                    <a:pt x="4673600" y="101600"/>
                  </a:cubicBezTo>
                  <a:cubicBezTo>
                    <a:pt x="4673600" y="157480"/>
                    <a:pt x="4627880" y="203200"/>
                    <a:pt x="4572000" y="203200"/>
                  </a:cubicBezTo>
                  <a:cubicBezTo>
                    <a:pt x="4516120" y="203200"/>
                    <a:pt x="4470400" y="157480"/>
                    <a:pt x="4470400" y="101600"/>
                  </a:cubicBezTo>
                  <a:cubicBezTo>
                    <a:pt x="4470400" y="45720"/>
                    <a:pt x="4516120" y="0"/>
                    <a:pt x="4572000" y="0"/>
                  </a:cubicBezTo>
                  <a:close/>
                  <a:moveTo>
                    <a:pt x="4978400" y="0"/>
                  </a:moveTo>
                  <a:cubicBezTo>
                    <a:pt x="5034280" y="0"/>
                    <a:pt x="5080000" y="45720"/>
                    <a:pt x="5080000" y="101600"/>
                  </a:cubicBezTo>
                  <a:cubicBezTo>
                    <a:pt x="5080000" y="157480"/>
                    <a:pt x="5034280" y="203200"/>
                    <a:pt x="4978400" y="203200"/>
                  </a:cubicBezTo>
                  <a:cubicBezTo>
                    <a:pt x="4922520" y="203200"/>
                    <a:pt x="4876800" y="157480"/>
                    <a:pt x="4876800" y="101600"/>
                  </a:cubicBezTo>
                  <a:cubicBezTo>
                    <a:pt x="4876800" y="45720"/>
                    <a:pt x="4922520" y="0"/>
                    <a:pt x="4978400" y="0"/>
                  </a:cubicBezTo>
                  <a:close/>
                  <a:moveTo>
                    <a:pt x="5384800" y="0"/>
                  </a:moveTo>
                  <a:cubicBezTo>
                    <a:pt x="5440680" y="0"/>
                    <a:pt x="5486400" y="45720"/>
                    <a:pt x="5486400" y="101600"/>
                  </a:cubicBezTo>
                  <a:cubicBezTo>
                    <a:pt x="5486400" y="157480"/>
                    <a:pt x="5440680" y="203200"/>
                    <a:pt x="5384800" y="203200"/>
                  </a:cubicBezTo>
                  <a:cubicBezTo>
                    <a:pt x="5328920" y="203200"/>
                    <a:pt x="5283200" y="157480"/>
                    <a:pt x="5283200" y="101600"/>
                  </a:cubicBezTo>
                  <a:cubicBezTo>
                    <a:pt x="5283200" y="45720"/>
                    <a:pt x="5328920" y="0"/>
                    <a:pt x="5384800" y="0"/>
                  </a:cubicBezTo>
                  <a:close/>
                  <a:moveTo>
                    <a:pt x="5791200" y="0"/>
                  </a:moveTo>
                  <a:cubicBezTo>
                    <a:pt x="5847080" y="0"/>
                    <a:pt x="5892800" y="45720"/>
                    <a:pt x="5892800" y="101600"/>
                  </a:cubicBezTo>
                  <a:cubicBezTo>
                    <a:pt x="5892800" y="157480"/>
                    <a:pt x="5847080" y="203200"/>
                    <a:pt x="5791200" y="203200"/>
                  </a:cubicBezTo>
                  <a:cubicBezTo>
                    <a:pt x="5735320" y="203200"/>
                    <a:pt x="5689600" y="157480"/>
                    <a:pt x="5689600" y="101600"/>
                  </a:cubicBezTo>
                  <a:cubicBezTo>
                    <a:pt x="5689600" y="45720"/>
                    <a:pt x="5735320" y="0"/>
                    <a:pt x="5791200" y="0"/>
                  </a:cubicBezTo>
                  <a:close/>
                  <a:moveTo>
                    <a:pt x="6197600" y="0"/>
                  </a:moveTo>
                  <a:cubicBezTo>
                    <a:pt x="6253480" y="0"/>
                    <a:pt x="6299200" y="45720"/>
                    <a:pt x="6299200" y="101600"/>
                  </a:cubicBezTo>
                  <a:cubicBezTo>
                    <a:pt x="6299200" y="157480"/>
                    <a:pt x="6253480" y="203200"/>
                    <a:pt x="6197600" y="203200"/>
                  </a:cubicBezTo>
                  <a:cubicBezTo>
                    <a:pt x="6141720" y="203200"/>
                    <a:pt x="6096000" y="157480"/>
                    <a:pt x="6096000" y="101600"/>
                  </a:cubicBezTo>
                  <a:cubicBezTo>
                    <a:pt x="6096000" y="45720"/>
                    <a:pt x="6141720" y="0"/>
                    <a:pt x="6197600" y="0"/>
                  </a:cubicBezTo>
                  <a:close/>
                  <a:moveTo>
                    <a:pt x="6604000" y="0"/>
                  </a:moveTo>
                  <a:cubicBezTo>
                    <a:pt x="6659880" y="0"/>
                    <a:pt x="6705600" y="45720"/>
                    <a:pt x="6705600" y="101600"/>
                  </a:cubicBezTo>
                  <a:cubicBezTo>
                    <a:pt x="6705600" y="157480"/>
                    <a:pt x="6659880" y="203200"/>
                    <a:pt x="6604000" y="203200"/>
                  </a:cubicBezTo>
                  <a:cubicBezTo>
                    <a:pt x="6548120" y="203200"/>
                    <a:pt x="6502400" y="157480"/>
                    <a:pt x="6502400" y="101600"/>
                  </a:cubicBezTo>
                  <a:cubicBezTo>
                    <a:pt x="6502400" y="45720"/>
                    <a:pt x="6548120" y="0"/>
                    <a:pt x="6604000" y="0"/>
                  </a:cubicBezTo>
                  <a:close/>
                  <a:moveTo>
                    <a:pt x="7010400" y="0"/>
                  </a:moveTo>
                  <a:cubicBezTo>
                    <a:pt x="7066280" y="0"/>
                    <a:pt x="7112000" y="45720"/>
                    <a:pt x="7112000" y="101600"/>
                  </a:cubicBezTo>
                  <a:cubicBezTo>
                    <a:pt x="7112000" y="157480"/>
                    <a:pt x="7066280" y="203200"/>
                    <a:pt x="7010400" y="203200"/>
                  </a:cubicBezTo>
                  <a:cubicBezTo>
                    <a:pt x="6954520" y="203200"/>
                    <a:pt x="6908800" y="157480"/>
                    <a:pt x="6908800" y="101600"/>
                  </a:cubicBezTo>
                  <a:cubicBezTo>
                    <a:pt x="6908800" y="45720"/>
                    <a:pt x="6954520" y="0"/>
                    <a:pt x="7010400" y="0"/>
                  </a:cubicBezTo>
                  <a:close/>
                  <a:moveTo>
                    <a:pt x="7416800" y="0"/>
                  </a:moveTo>
                  <a:cubicBezTo>
                    <a:pt x="7472680" y="0"/>
                    <a:pt x="7518400" y="45720"/>
                    <a:pt x="7518400" y="101600"/>
                  </a:cubicBezTo>
                  <a:cubicBezTo>
                    <a:pt x="7518400" y="157480"/>
                    <a:pt x="7472680" y="203200"/>
                    <a:pt x="7416800" y="203200"/>
                  </a:cubicBezTo>
                  <a:cubicBezTo>
                    <a:pt x="7360920" y="203200"/>
                    <a:pt x="7315200" y="157480"/>
                    <a:pt x="7315200" y="101600"/>
                  </a:cubicBezTo>
                  <a:cubicBezTo>
                    <a:pt x="7315200" y="45720"/>
                    <a:pt x="7360920" y="0"/>
                    <a:pt x="7416800" y="0"/>
                  </a:cubicBezTo>
                  <a:close/>
                  <a:moveTo>
                    <a:pt x="7823200" y="0"/>
                  </a:moveTo>
                  <a:cubicBezTo>
                    <a:pt x="7879080" y="0"/>
                    <a:pt x="7924800" y="45720"/>
                    <a:pt x="7924800" y="101600"/>
                  </a:cubicBezTo>
                  <a:cubicBezTo>
                    <a:pt x="7924800" y="157480"/>
                    <a:pt x="7879080" y="203200"/>
                    <a:pt x="7823200" y="203200"/>
                  </a:cubicBezTo>
                  <a:cubicBezTo>
                    <a:pt x="7767320" y="203200"/>
                    <a:pt x="7721600" y="157480"/>
                    <a:pt x="7721600" y="101600"/>
                  </a:cubicBezTo>
                  <a:cubicBezTo>
                    <a:pt x="7721600" y="45720"/>
                    <a:pt x="7767320" y="0"/>
                    <a:pt x="7823200" y="0"/>
                  </a:cubicBezTo>
                  <a:close/>
                  <a:moveTo>
                    <a:pt x="8229600" y="0"/>
                  </a:moveTo>
                  <a:cubicBezTo>
                    <a:pt x="8285480" y="0"/>
                    <a:pt x="8331200" y="45720"/>
                    <a:pt x="8331200" y="101600"/>
                  </a:cubicBezTo>
                  <a:cubicBezTo>
                    <a:pt x="8331200" y="157480"/>
                    <a:pt x="8285480" y="203200"/>
                    <a:pt x="8229600" y="203200"/>
                  </a:cubicBezTo>
                  <a:cubicBezTo>
                    <a:pt x="8173720" y="203200"/>
                    <a:pt x="8128000" y="157480"/>
                    <a:pt x="8128000" y="101600"/>
                  </a:cubicBezTo>
                  <a:cubicBezTo>
                    <a:pt x="8128000" y="45720"/>
                    <a:pt x="8173720" y="0"/>
                    <a:pt x="8229600" y="0"/>
                  </a:cubicBezTo>
                  <a:close/>
                </a:path>
              </a:pathLst>
            </a:custGeom>
            <a:solidFill>
              <a:srgbClr val="13538A"/>
            </a:solidFill>
          </p:spPr>
        </p:sp>
      </p:grpSp>
      <p:grpSp>
        <p:nvGrpSpPr>
          <p:cNvPr id="28" name="Group 28"/>
          <p:cNvGrpSpPr/>
          <p:nvPr/>
        </p:nvGrpSpPr>
        <p:grpSpPr>
          <a:xfrm rot="5400000">
            <a:off x="8306526" y="6529765"/>
            <a:ext cx="1248915" cy="166800"/>
            <a:chOff x="0" y="0"/>
            <a:chExt cx="3803650" cy="508000"/>
          </a:xfrm>
        </p:grpSpPr>
        <p:sp>
          <p:nvSpPr>
            <p:cNvPr id="29" name="Freeform 29"/>
            <p:cNvSpPr/>
            <p:nvPr/>
          </p:nvSpPr>
          <p:spPr>
            <a:xfrm>
              <a:off x="0" y="215900"/>
              <a:ext cx="3507740" cy="76200"/>
            </a:xfrm>
            <a:custGeom>
              <a:avLst/>
              <a:gdLst/>
              <a:ahLst/>
              <a:cxnLst/>
              <a:rect l="l" t="t" r="r" b="b"/>
              <a:pathLst>
                <a:path w="3507740" h="76200">
                  <a:moveTo>
                    <a:pt x="0" y="0"/>
                  </a:moveTo>
                  <a:lnTo>
                    <a:pt x="3507740" y="0"/>
                  </a:lnTo>
                  <a:lnTo>
                    <a:pt x="3507740" y="76200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rgbClr val="1C3D86"/>
            </a:solidFill>
          </p:spPr>
        </p:sp>
        <p:sp>
          <p:nvSpPr>
            <p:cNvPr id="30" name="Freeform 30"/>
            <p:cNvSpPr/>
            <p:nvPr/>
          </p:nvSpPr>
          <p:spPr>
            <a:xfrm>
              <a:off x="3429000" y="1270"/>
              <a:ext cx="374650" cy="505460"/>
            </a:xfrm>
            <a:custGeom>
              <a:avLst/>
              <a:gdLst/>
              <a:ahLst/>
              <a:cxnLst/>
              <a:rect l="l" t="t" r="r" b="b"/>
              <a:pathLst>
                <a:path w="374650" h="505460">
                  <a:moveTo>
                    <a:pt x="0" y="505460"/>
                  </a:moveTo>
                  <a:lnTo>
                    <a:pt x="0" y="0"/>
                  </a:lnTo>
                  <a:lnTo>
                    <a:pt x="374650" y="252730"/>
                  </a:lnTo>
                  <a:close/>
                </a:path>
              </a:pathLst>
            </a:custGeom>
            <a:solidFill>
              <a:srgbClr val="1C3D86"/>
            </a:solidFill>
          </p:spPr>
        </p:sp>
      </p:grpSp>
      <p:sp>
        <p:nvSpPr>
          <p:cNvPr id="31" name="TextBox 31"/>
          <p:cNvSpPr txBox="1"/>
          <p:nvPr/>
        </p:nvSpPr>
        <p:spPr>
          <a:xfrm>
            <a:off x="2171700" y="759460"/>
            <a:ext cx="9784080" cy="529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30"/>
              </a:lnSpc>
            </a:pPr>
            <a:r>
              <a:rPr lang="en-US" sz="3200" b="1" spc="160">
                <a:solidFill>
                  <a:srgbClr val="13538A"/>
                </a:solidFill>
                <a:latin typeface="Swis721 Ex BT" panose="020B0605020202020204" charset="0"/>
                <a:cs typeface="Swis721 Ex BT" panose="020B0605020202020204" charset="0"/>
              </a:rPr>
              <a:t>IPX5200 </a:t>
            </a:r>
            <a:r>
              <a:rPr lang="en-US" sz="3200" b="1" spc="160">
                <a:solidFill>
                  <a:srgbClr val="2C92D5"/>
                </a:solidFill>
                <a:latin typeface="Swis721 Ex BT" panose="020B0605020202020204" charset="0"/>
                <a:cs typeface="Swis721 Ex BT" panose="020B0605020202020204" charset="0"/>
              </a:rPr>
              <a:t>NETWORK MUSIC SERVER</a:t>
            </a:r>
            <a:endParaRPr lang="en-US" sz="3200" b="1" spc="160">
              <a:solidFill>
                <a:srgbClr val="2C92D5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11776864" y="2872186"/>
            <a:ext cx="5712482" cy="1269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0" lvl="1" indent="-237490" algn="l">
              <a:lnSpc>
                <a:spcPts val="3300"/>
              </a:lnSpc>
              <a:buFont typeface="Arial" panose="020B0604020202020204"/>
              <a:buChar char="•"/>
            </a:pPr>
            <a:r>
              <a:rPr lang="en-US" sz="2000" spc="109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Accepts analouge music source and converts the selected source to TCP / IP</a:t>
            </a:r>
            <a:endParaRPr lang="en-US" sz="2000" spc="109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11776864" y="4264962"/>
            <a:ext cx="5850724" cy="845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0" lvl="1" indent="-237490" algn="l">
              <a:lnSpc>
                <a:spcPts val="3300"/>
              </a:lnSpc>
              <a:buFont typeface="Arial" panose="020B0604020202020204"/>
              <a:buChar char="•"/>
            </a:pPr>
            <a:r>
              <a:rPr lang="en-US" sz="2000" spc="109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Also accept SD Card with multiple audio format</a:t>
            </a:r>
            <a:endParaRPr lang="en-US" sz="2000" spc="109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11776864" y="5357836"/>
            <a:ext cx="5850724" cy="1269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0" lvl="1" indent="-237490" algn="l">
              <a:lnSpc>
                <a:spcPts val="3300"/>
              </a:lnSpc>
              <a:buFont typeface="Arial" panose="020B0604020202020204"/>
              <a:buChar char="•"/>
            </a:pPr>
            <a:r>
              <a:rPr lang="en-US" sz="2000" spc="109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Consists of 8 group of clients for music target. Each group can have up to 8 clients</a:t>
            </a:r>
            <a:endParaRPr lang="en-US" sz="2000" spc="109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11776864" y="6916921"/>
            <a:ext cx="5850724" cy="422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0" lvl="1" indent="-237490" algn="l">
              <a:lnSpc>
                <a:spcPts val="3300"/>
              </a:lnSpc>
              <a:buFont typeface="Arial" panose="020B0604020202020204"/>
              <a:buChar char="•"/>
            </a:pPr>
            <a:r>
              <a:rPr lang="en-US" sz="2000" spc="109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Only 1 unit required per system</a:t>
            </a:r>
            <a:endParaRPr lang="en-US" sz="2000" spc="109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1256316" y="652740"/>
            <a:ext cx="362581" cy="710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45"/>
              </a:lnSpc>
              <a:spcBef>
                <a:spcPct val="0"/>
              </a:spcBef>
            </a:pPr>
            <a:r>
              <a:rPr lang="en-US" sz="3960" spc="198">
                <a:solidFill>
                  <a:srgbClr val="FFFFFF"/>
                </a:solidFill>
                <a:latin typeface="Swis721 Ex BT" panose="020B0605020202020204" charset="0"/>
                <a:cs typeface="Swis721 Ex BT" panose="020B0605020202020204" charset="0"/>
              </a:rPr>
              <a:t>2</a:t>
            </a:r>
            <a:endParaRPr lang="en-US" sz="3960" spc="198">
              <a:solidFill>
                <a:srgbClr val="FFFFFF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7728369" y="8962978"/>
            <a:ext cx="2572029" cy="374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20"/>
              </a:lnSpc>
            </a:pPr>
            <a:r>
              <a:rPr lang="en-US" sz="2085" spc="104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LAN</a:t>
            </a:r>
            <a:endParaRPr lang="en-US" sz="2085" spc="104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5991456" y="7639898"/>
            <a:ext cx="1732465" cy="491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5"/>
              </a:lnSpc>
            </a:pPr>
            <a:r>
              <a:rPr lang="en-US" sz="1405" spc="70">
                <a:solidFill>
                  <a:srgbClr val="FFFFFF"/>
                </a:solidFill>
                <a:latin typeface="Aileron Regular Bold" panose="00000800000000000000"/>
              </a:rPr>
              <a:t>SD </a:t>
            </a:r>
            <a:endParaRPr lang="en-US" sz="1405" spc="70">
              <a:solidFill>
                <a:srgbClr val="FFFFFF"/>
              </a:solidFill>
              <a:latin typeface="Aileron Regular Bold" panose="00000800000000000000"/>
            </a:endParaRPr>
          </a:p>
          <a:p>
            <a:pPr algn="ctr">
              <a:lnSpc>
                <a:spcPts val="1965"/>
              </a:lnSpc>
            </a:pPr>
            <a:r>
              <a:rPr lang="en-US" sz="1405" spc="70">
                <a:solidFill>
                  <a:srgbClr val="FFFFFF"/>
                </a:solidFill>
                <a:latin typeface="Aileron Regular Bold" panose="00000800000000000000"/>
              </a:rPr>
              <a:t>CARD</a:t>
            </a:r>
            <a:endParaRPr lang="en-US" sz="1405" spc="70">
              <a:solidFill>
                <a:srgbClr val="FFFFFF"/>
              </a:solidFill>
              <a:latin typeface="Aileron Regular Bold" panose="00000800000000000000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4121885" y="2291915"/>
            <a:ext cx="4045112" cy="363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5"/>
              </a:lnSpc>
            </a:pPr>
            <a:r>
              <a:rPr lang="en-US" sz="2025" spc="101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Music source (Line Input)</a:t>
            </a:r>
            <a:endParaRPr lang="en-US" sz="2025" spc="101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500">
        <p:fad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3384380" y="1134166"/>
            <a:ext cx="4760630" cy="306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90"/>
              </a:lnSpc>
            </a:pPr>
            <a:r>
              <a:rPr lang="en-US" sz="1990" b="1" spc="119">
                <a:solidFill>
                  <a:srgbClr val="13538A"/>
                </a:solidFill>
                <a:latin typeface="Swis721 Ex BT" panose="020B0605020202020204" charset="0"/>
                <a:cs typeface="Swis721 Ex BT" panose="020B0605020202020204" charset="0"/>
              </a:rPr>
              <a:t> IPX SERIES : PRODUCTS</a:t>
            </a:r>
            <a:endParaRPr lang="en-US" sz="1990" b="1" spc="119">
              <a:solidFill>
                <a:srgbClr val="13538A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5" name="AutoShape 5"/>
          <p:cNvSpPr/>
          <p:nvPr/>
        </p:nvSpPr>
        <p:spPr>
          <a:xfrm>
            <a:off x="17411700" y="832587"/>
            <a:ext cx="733683" cy="232262"/>
          </a:xfrm>
          <a:prstGeom prst="rect">
            <a:avLst/>
          </a:prstGeom>
          <a:solidFill>
            <a:srgbClr val="2C92D5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53463" y="4367530"/>
            <a:ext cx="675986" cy="675986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-69347" y="0"/>
            <a:ext cx="549024" cy="10287000"/>
          </a:xfrm>
          <a:prstGeom prst="rect">
            <a:avLst/>
          </a:prstGeom>
          <a:solidFill>
            <a:srgbClr val="2C92D5"/>
          </a:solid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8700" y="619793"/>
            <a:ext cx="817813" cy="81781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0524780" y="2535267"/>
            <a:ext cx="5746315" cy="369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85"/>
              </a:lnSpc>
            </a:pPr>
            <a:r>
              <a:rPr lang="en-US" sz="2405" b="1" spc="144">
                <a:solidFill>
                  <a:srgbClr val="13538A"/>
                </a:solidFill>
                <a:latin typeface="Swis721 Ex BT" panose="020B0605020202020204" charset="0"/>
                <a:cs typeface="Swis721 Ex BT" panose="020B0605020202020204" charset="0"/>
              </a:rPr>
              <a:t>FUNCTIONS</a:t>
            </a:r>
            <a:endParaRPr lang="en-US" sz="2405" b="1" spc="144">
              <a:solidFill>
                <a:srgbClr val="13538A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30083" y="7572903"/>
            <a:ext cx="1384523" cy="1117687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6270647" y="9327995"/>
            <a:ext cx="2013647" cy="178002"/>
            <a:chOff x="0" y="0"/>
            <a:chExt cx="9194800" cy="812800"/>
          </a:xfrm>
        </p:grpSpPr>
        <p:sp>
          <p:nvSpPr>
            <p:cNvPr id="13" name="Freeform 13"/>
            <p:cNvSpPr/>
            <p:nvPr/>
          </p:nvSpPr>
          <p:spPr>
            <a:xfrm>
              <a:off x="457200" y="304800"/>
              <a:ext cx="8331200" cy="203200"/>
            </a:xfrm>
            <a:custGeom>
              <a:avLst/>
              <a:gdLst/>
              <a:ahLst/>
              <a:cxnLst/>
              <a:rect l="l" t="t" r="r" b="b"/>
              <a:pathLst>
                <a:path w="8331200" h="203200">
                  <a:moveTo>
                    <a:pt x="101600" y="0"/>
                  </a:moveTo>
                  <a:cubicBezTo>
                    <a:pt x="157480" y="0"/>
                    <a:pt x="203200" y="45720"/>
                    <a:pt x="203200" y="101600"/>
                  </a:cubicBezTo>
                  <a:cubicBezTo>
                    <a:pt x="203200" y="157480"/>
                    <a:pt x="157480" y="203200"/>
                    <a:pt x="101600" y="203200"/>
                  </a:cubicBezTo>
                  <a:cubicBezTo>
                    <a:pt x="45720" y="203200"/>
                    <a:pt x="0" y="157480"/>
                    <a:pt x="0" y="101600"/>
                  </a:cubicBezTo>
                  <a:cubicBezTo>
                    <a:pt x="0" y="45720"/>
                    <a:pt x="45720" y="0"/>
                    <a:pt x="101600" y="0"/>
                  </a:cubicBezTo>
                  <a:close/>
                  <a:moveTo>
                    <a:pt x="508000" y="0"/>
                  </a:moveTo>
                  <a:cubicBezTo>
                    <a:pt x="563880" y="0"/>
                    <a:pt x="609600" y="45720"/>
                    <a:pt x="609600" y="101600"/>
                  </a:cubicBezTo>
                  <a:cubicBezTo>
                    <a:pt x="609600" y="157480"/>
                    <a:pt x="563880" y="203200"/>
                    <a:pt x="508000" y="203200"/>
                  </a:cubicBezTo>
                  <a:cubicBezTo>
                    <a:pt x="452120" y="203200"/>
                    <a:pt x="406400" y="157480"/>
                    <a:pt x="406400" y="101600"/>
                  </a:cubicBezTo>
                  <a:cubicBezTo>
                    <a:pt x="406400" y="45720"/>
                    <a:pt x="452120" y="0"/>
                    <a:pt x="508000" y="0"/>
                  </a:cubicBezTo>
                  <a:close/>
                  <a:moveTo>
                    <a:pt x="914400" y="0"/>
                  </a:moveTo>
                  <a:cubicBezTo>
                    <a:pt x="970280" y="0"/>
                    <a:pt x="1016000" y="45720"/>
                    <a:pt x="1016000" y="101600"/>
                  </a:cubicBezTo>
                  <a:cubicBezTo>
                    <a:pt x="1016000" y="157480"/>
                    <a:pt x="970280" y="203200"/>
                    <a:pt x="914400" y="203200"/>
                  </a:cubicBezTo>
                  <a:cubicBezTo>
                    <a:pt x="858520" y="203200"/>
                    <a:pt x="812800" y="157480"/>
                    <a:pt x="812800" y="101600"/>
                  </a:cubicBezTo>
                  <a:cubicBezTo>
                    <a:pt x="812800" y="45720"/>
                    <a:pt x="858520" y="0"/>
                    <a:pt x="914400" y="0"/>
                  </a:cubicBezTo>
                  <a:close/>
                  <a:moveTo>
                    <a:pt x="1320800" y="0"/>
                  </a:moveTo>
                  <a:cubicBezTo>
                    <a:pt x="1376680" y="0"/>
                    <a:pt x="1422400" y="45720"/>
                    <a:pt x="1422400" y="101600"/>
                  </a:cubicBezTo>
                  <a:cubicBezTo>
                    <a:pt x="1422400" y="157480"/>
                    <a:pt x="1376680" y="203200"/>
                    <a:pt x="1320800" y="203200"/>
                  </a:cubicBezTo>
                  <a:cubicBezTo>
                    <a:pt x="1264920" y="203200"/>
                    <a:pt x="1219200" y="157480"/>
                    <a:pt x="1219200" y="101600"/>
                  </a:cubicBezTo>
                  <a:cubicBezTo>
                    <a:pt x="1219200" y="45720"/>
                    <a:pt x="1264920" y="0"/>
                    <a:pt x="1320800" y="0"/>
                  </a:cubicBezTo>
                  <a:close/>
                  <a:moveTo>
                    <a:pt x="1727200" y="0"/>
                  </a:moveTo>
                  <a:cubicBezTo>
                    <a:pt x="1783080" y="0"/>
                    <a:pt x="1828800" y="45720"/>
                    <a:pt x="1828800" y="101600"/>
                  </a:cubicBezTo>
                  <a:cubicBezTo>
                    <a:pt x="1828800" y="157480"/>
                    <a:pt x="1783080" y="203200"/>
                    <a:pt x="1727200" y="203200"/>
                  </a:cubicBezTo>
                  <a:cubicBezTo>
                    <a:pt x="1671320" y="203200"/>
                    <a:pt x="1625600" y="157480"/>
                    <a:pt x="1625600" y="101600"/>
                  </a:cubicBezTo>
                  <a:cubicBezTo>
                    <a:pt x="1625600" y="45720"/>
                    <a:pt x="1671320" y="0"/>
                    <a:pt x="1727200" y="0"/>
                  </a:cubicBezTo>
                  <a:close/>
                  <a:moveTo>
                    <a:pt x="2133600" y="0"/>
                  </a:moveTo>
                  <a:cubicBezTo>
                    <a:pt x="2189480" y="0"/>
                    <a:pt x="2235200" y="45720"/>
                    <a:pt x="2235200" y="101600"/>
                  </a:cubicBezTo>
                  <a:cubicBezTo>
                    <a:pt x="2235200" y="157480"/>
                    <a:pt x="2189480" y="203200"/>
                    <a:pt x="2133600" y="203200"/>
                  </a:cubicBezTo>
                  <a:cubicBezTo>
                    <a:pt x="2077720" y="203200"/>
                    <a:pt x="2032000" y="157480"/>
                    <a:pt x="2032000" y="101600"/>
                  </a:cubicBezTo>
                  <a:cubicBezTo>
                    <a:pt x="2032000" y="45720"/>
                    <a:pt x="2077720" y="0"/>
                    <a:pt x="2133600" y="0"/>
                  </a:cubicBezTo>
                  <a:close/>
                  <a:moveTo>
                    <a:pt x="2540000" y="0"/>
                  </a:moveTo>
                  <a:cubicBezTo>
                    <a:pt x="2595880" y="0"/>
                    <a:pt x="2641600" y="45720"/>
                    <a:pt x="2641600" y="101600"/>
                  </a:cubicBezTo>
                  <a:cubicBezTo>
                    <a:pt x="2641600" y="157480"/>
                    <a:pt x="2595880" y="203200"/>
                    <a:pt x="2540000" y="203200"/>
                  </a:cubicBezTo>
                  <a:cubicBezTo>
                    <a:pt x="2484120" y="203200"/>
                    <a:pt x="2438400" y="157480"/>
                    <a:pt x="2438400" y="101600"/>
                  </a:cubicBezTo>
                  <a:cubicBezTo>
                    <a:pt x="2438400" y="45720"/>
                    <a:pt x="2484120" y="0"/>
                    <a:pt x="2540000" y="0"/>
                  </a:cubicBezTo>
                  <a:close/>
                  <a:moveTo>
                    <a:pt x="2946400" y="0"/>
                  </a:moveTo>
                  <a:cubicBezTo>
                    <a:pt x="3002280" y="0"/>
                    <a:pt x="3048000" y="45720"/>
                    <a:pt x="3048000" y="101600"/>
                  </a:cubicBezTo>
                  <a:cubicBezTo>
                    <a:pt x="3048000" y="157480"/>
                    <a:pt x="3002280" y="203200"/>
                    <a:pt x="2946400" y="203200"/>
                  </a:cubicBezTo>
                  <a:cubicBezTo>
                    <a:pt x="2890520" y="203200"/>
                    <a:pt x="2844800" y="157480"/>
                    <a:pt x="2844800" y="101600"/>
                  </a:cubicBezTo>
                  <a:cubicBezTo>
                    <a:pt x="2844800" y="45720"/>
                    <a:pt x="2890520" y="0"/>
                    <a:pt x="2946400" y="0"/>
                  </a:cubicBezTo>
                  <a:close/>
                  <a:moveTo>
                    <a:pt x="3352800" y="0"/>
                  </a:moveTo>
                  <a:cubicBezTo>
                    <a:pt x="3408680" y="0"/>
                    <a:pt x="3454400" y="45720"/>
                    <a:pt x="3454400" y="101600"/>
                  </a:cubicBezTo>
                  <a:cubicBezTo>
                    <a:pt x="3454400" y="157480"/>
                    <a:pt x="3408680" y="203200"/>
                    <a:pt x="3352800" y="203200"/>
                  </a:cubicBezTo>
                  <a:cubicBezTo>
                    <a:pt x="3296920" y="203200"/>
                    <a:pt x="3251200" y="157480"/>
                    <a:pt x="3251200" y="101600"/>
                  </a:cubicBezTo>
                  <a:cubicBezTo>
                    <a:pt x="3251200" y="45720"/>
                    <a:pt x="3296920" y="0"/>
                    <a:pt x="3352800" y="0"/>
                  </a:cubicBezTo>
                  <a:close/>
                  <a:moveTo>
                    <a:pt x="3759200" y="0"/>
                  </a:moveTo>
                  <a:cubicBezTo>
                    <a:pt x="3815080" y="0"/>
                    <a:pt x="3860800" y="45720"/>
                    <a:pt x="3860800" y="101600"/>
                  </a:cubicBezTo>
                  <a:cubicBezTo>
                    <a:pt x="3860800" y="157480"/>
                    <a:pt x="3815080" y="203200"/>
                    <a:pt x="3759200" y="203200"/>
                  </a:cubicBezTo>
                  <a:cubicBezTo>
                    <a:pt x="3703320" y="203200"/>
                    <a:pt x="3657600" y="157480"/>
                    <a:pt x="3657600" y="101600"/>
                  </a:cubicBezTo>
                  <a:cubicBezTo>
                    <a:pt x="3657600" y="45720"/>
                    <a:pt x="3703320" y="0"/>
                    <a:pt x="3759200" y="0"/>
                  </a:cubicBezTo>
                  <a:close/>
                  <a:moveTo>
                    <a:pt x="4165600" y="0"/>
                  </a:moveTo>
                  <a:cubicBezTo>
                    <a:pt x="4221480" y="0"/>
                    <a:pt x="4267200" y="45720"/>
                    <a:pt x="4267200" y="101600"/>
                  </a:cubicBezTo>
                  <a:cubicBezTo>
                    <a:pt x="4267200" y="157480"/>
                    <a:pt x="4221480" y="203200"/>
                    <a:pt x="4165600" y="203200"/>
                  </a:cubicBezTo>
                  <a:cubicBezTo>
                    <a:pt x="4109720" y="203200"/>
                    <a:pt x="4064000" y="157480"/>
                    <a:pt x="4064000" y="101600"/>
                  </a:cubicBezTo>
                  <a:cubicBezTo>
                    <a:pt x="4064000" y="45720"/>
                    <a:pt x="4109720" y="0"/>
                    <a:pt x="4165600" y="0"/>
                  </a:cubicBezTo>
                  <a:close/>
                  <a:moveTo>
                    <a:pt x="4572000" y="0"/>
                  </a:moveTo>
                  <a:cubicBezTo>
                    <a:pt x="4627880" y="0"/>
                    <a:pt x="4673600" y="45720"/>
                    <a:pt x="4673600" y="101600"/>
                  </a:cubicBezTo>
                  <a:cubicBezTo>
                    <a:pt x="4673600" y="157480"/>
                    <a:pt x="4627880" y="203200"/>
                    <a:pt x="4572000" y="203200"/>
                  </a:cubicBezTo>
                  <a:cubicBezTo>
                    <a:pt x="4516120" y="203200"/>
                    <a:pt x="4470400" y="157480"/>
                    <a:pt x="4470400" y="101600"/>
                  </a:cubicBezTo>
                  <a:cubicBezTo>
                    <a:pt x="4470400" y="45720"/>
                    <a:pt x="4516120" y="0"/>
                    <a:pt x="4572000" y="0"/>
                  </a:cubicBezTo>
                  <a:close/>
                  <a:moveTo>
                    <a:pt x="4978400" y="0"/>
                  </a:moveTo>
                  <a:cubicBezTo>
                    <a:pt x="5034280" y="0"/>
                    <a:pt x="5080000" y="45720"/>
                    <a:pt x="5080000" y="101600"/>
                  </a:cubicBezTo>
                  <a:cubicBezTo>
                    <a:pt x="5080000" y="157480"/>
                    <a:pt x="5034280" y="203200"/>
                    <a:pt x="4978400" y="203200"/>
                  </a:cubicBezTo>
                  <a:cubicBezTo>
                    <a:pt x="4922520" y="203200"/>
                    <a:pt x="4876800" y="157480"/>
                    <a:pt x="4876800" y="101600"/>
                  </a:cubicBezTo>
                  <a:cubicBezTo>
                    <a:pt x="4876800" y="45720"/>
                    <a:pt x="4922520" y="0"/>
                    <a:pt x="4978400" y="0"/>
                  </a:cubicBezTo>
                  <a:close/>
                  <a:moveTo>
                    <a:pt x="5384800" y="0"/>
                  </a:moveTo>
                  <a:cubicBezTo>
                    <a:pt x="5440680" y="0"/>
                    <a:pt x="5486400" y="45720"/>
                    <a:pt x="5486400" y="101600"/>
                  </a:cubicBezTo>
                  <a:cubicBezTo>
                    <a:pt x="5486400" y="157480"/>
                    <a:pt x="5440680" y="203200"/>
                    <a:pt x="5384800" y="203200"/>
                  </a:cubicBezTo>
                  <a:cubicBezTo>
                    <a:pt x="5328920" y="203200"/>
                    <a:pt x="5283200" y="157480"/>
                    <a:pt x="5283200" y="101600"/>
                  </a:cubicBezTo>
                  <a:cubicBezTo>
                    <a:pt x="5283200" y="45720"/>
                    <a:pt x="5328920" y="0"/>
                    <a:pt x="5384800" y="0"/>
                  </a:cubicBezTo>
                  <a:close/>
                  <a:moveTo>
                    <a:pt x="5791200" y="0"/>
                  </a:moveTo>
                  <a:cubicBezTo>
                    <a:pt x="5847080" y="0"/>
                    <a:pt x="5892800" y="45720"/>
                    <a:pt x="5892800" y="101600"/>
                  </a:cubicBezTo>
                  <a:cubicBezTo>
                    <a:pt x="5892800" y="157480"/>
                    <a:pt x="5847080" y="203200"/>
                    <a:pt x="5791200" y="203200"/>
                  </a:cubicBezTo>
                  <a:cubicBezTo>
                    <a:pt x="5735320" y="203200"/>
                    <a:pt x="5689600" y="157480"/>
                    <a:pt x="5689600" y="101600"/>
                  </a:cubicBezTo>
                  <a:cubicBezTo>
                    <a:pt x="5689600" y="45720"/>
                    <a:pt x="5735320" y="0"/>
                    <a:pt x="5791200" y="0"/>
                  </a:cubicBezTo>
                  <a:close/>
                  <a:moveTo>
                    <a:pt x="6197600" y="0"/>
                  </a:moveTo>
                  <a:cubicBezTo>
                    <a:pt x="6253480" y="0"/>
                    <a:pt x="6299200" y="45720"/>
                    <a:pt x="6299200" y="101600"/>
                  </a:cubicBezTo>
                  <a:cubicBezTo>
                    <a:pt x="6299200" y="157480"/>
                    <a:pt x="6253480" y="203200"/>
                    <a:pt x="6197600" y="203200"/>
                  </a:cubicBezTo>
                  <a:cubicBezTo>
                    <a:pt x="6141720" y="203200"/>
                    <a:pt x="6096000" y="157480"/>
                    <a:pt x="6096000" y="101600"/>
                  </a:cubicBezTo>
                  <a:cubicBezTo>
                    <a:pt x="6096000" y="45720"/>
                    <a:pt x="6141720" y="0"/>
                    <a:pt x="6197600" y="0"/>
                  </a:cubicBezTo>
                  <a:close/>
                  <a:moveTo>
                    <a:pt x="6604000" y="0"/>
                  </a:moveTo>
                  <a:cubicBezTo>
                    <a:pt x="6659880" y="0"/>
                    <a:pt x="6705600" y="45720"/>
                    <a:pt x="6705600" y="101600"/>
                  </a:cubicBezTo>
                  <a:cubicBezTo>
                    <a:pt x="6705600" y="157480"/>
                    <a:pt x="6659880" y="203200"/>
                    <a:pt x="6604000" y="203200"/>
                  </a:cubicBezTo>
                  <a:cubicBezTo>
                    <a:pt x="6548120" y="203200"/>
                    <a:pt x="6502400" y="157480"/>
                    <a:pt x="6502400" y="101600"/>
                  </a:cubicBezTo>
                  <a:cubicBezTo>
                    <a:pt x="6502400" y="45720"/>
                    <a:pt x="6548120" y="0"/>
                    <a:pt x="6604000" y="0"/>
                  </a:cubicBezTo>
                  <a:close/>
                  <a:moveTo>
                    <a:pt x="7010400" y="0"/>
                  </a:moveTo>
                  <a:cubicBezTo>
                    <a:pt x="7066280" y="0"/>
                    <a:pt x="7112000" y="45720"/>
                    <a:pt x="7112000" y="101600"/>
                  </a:cubicBezTo>
                  <a:cubicBezTo>
                    <a:pt x="7112000" y="157480"/>
                    <a:pt x="7066280" y="203200"/>
                    <a:pt x="7010400" y="203200"/>
                  </a:cubicBezTo>
                  <a:cubicBezTo>
                    <a:pt x="6954520" y="203200"/>
                    <a:pt x="6908800" y="157480"/>
                    <a:pt x="6908800" y="101600"/>
                  </a:cubicBezTo>
                  <a:cubicBezTo>
                    <a:pt x="6908800" y="45720"/>
                    <a:pt x="6954520" y="0"/>
                    <a:pt x="7010400" y="0"/>
                  </a:cubicBezTo>
                  <a:close/>
                  <a:moveTo>
                    <a:pt x="7416800" y="0"/>
                  </a:moveTo>
                  <a:cubicBezTo>
                    <a:pt x="7472680" y="0"/>
                    <a:pt x="7518400" y="45720"/>
                    <a:pt x="7518400" y="101600"/>
                  </a:cubicBezTo>
                  <a:cubicBezTo>
                    <a:pt x="7518400" y="157480"/>
                    <a:pt x="7472680" y="203200"/>
                    <a:pt x="7416800" y="203200"/>
                  </a:cubicBezTo>
                  <a:cubicBezTo>
                    <a:pt x="7360920" y="203200"/>
                    <a:pt x="7315200" y="157480"/>
                    <a:pt x="7315200" y="101600"/>
                  </a:cubicBezTo>
                  <a:cubicBezTo>
                    <a:pt x="7315200" y="45720"/>
                    <a:pt x="7360920" y="0"/>
                    <a:pt x="7416800" y="0"/>
                  </a:cubicBezTo>
                  <a:close/>
                  <a:moveTo>
                    <a:pt x="7823200" y="0"/>
                  </a:moveTo>
                  <a:cubicBezTo>
                    <a:pt x="7879080" y="0"/>
                    <a:pt x="7924800" y="45720"/>
                    <a:pt x="7924800" y="101600"/>
                  </a:cubicBezTo>
                  <a:cubicBezTo>
                    <a:pt x="7924800" y="157480"/>
                    <a:pt x="7879080" y="203200"/>
                    <a:pt x="7823200" y="203200"/>
                  </a:cubicBezTo>
                  <a:cubicBezTo>
                    <a:pt x="7767320" y="203200"/>
                    <a:pt x="7721600" y="157480"/>
                    <a:pt x="7721600" y="101600"/>
                  </a:cubicBezTo>
                  <a:cubicBezTo>
                    <a:pt x="7721600" y="45720"/>
                    <a:pt x="7767320" y="0"/>
                    <a:pt x="7823200" y="0"/>
                  </a:cubicBezTo>
                  <a:close/>
                  <a:moveTo>
                    <a:pt x="8229600" y="0"/>
                  </a:moveTo>
                  <a:cubicBezTo>
                    <a:pt x="8285480" y="0"/>
                    <a:pt x="8331200" y="45720"/>
                    <a:pt x="8331200" y="101600"/>
                  </a:cubicBezTo>
                  <a:cubicBezTo>
                    <a:pt x="8331200" y="157480"/>
                    <a:pt x="8285480" y="203200"/>
                    <a:pt x="8229600" y="203200"/>
                  </a:cubicBezTo>
                  <a:cubicBezTo>
                    <a:pt x="8173720" y="203200"/>
                    <a:pt x="8128000" y="157480"/>
                    <a:pt x="8128000" y="101600"/>
                  </a:cubicBezTo>
                  <a:cubicBezTo>
                    <a:pt x="8128000" y="45720"/>
                    <a:pt x="8173720" y="0"/>
                    <a:pt x="8229600" y="0"/>
                  </a:cubicBezTo>
                  <a:close/>
                </a:path>
              </a:pathLst>
            </a:custGeom>
            <a:solidFill>
              <a:srgbClr val="13538A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997540" y="3636644"/>
            <a:ext cx="2993915" cy="4169608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2171700" y="759460"/>
            <a:ext cx="9973310" cy="529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30"/>
              </a:lnSpc>
            </a:pPr>
            <a:r>
              <a:rPr lang="en-US" sz="3200" b="1" spc="160">
                <a:solidFill>
                  <a:srgbClr val="13538A"/>
                </a:solidFill>
                <a:latin typeface="Swis721 Ex BT" panose="020B0605020202020204" charset="0"/>
                <a:cs typeface="Swis721 Ex BT" panose="020B0605020202020204" charset="0"/>
              </a:rPr>
              <a:t>IPX5151 </a:t>
            </a:r>
            <a:r>
              <a:rPr lang="en-US" sz="3200" b="1" spc="160">
                <a:solidFill>
                  <a:srgbClr val="2C92D5"/>
                </a:solidFill>
                <a:latin typeface="Swis721 Ex BT" panose="020B0605020202020204" charset="0"/>
                <a:cs typeface="Swis721 Ex BT" panose="020B0605020202020204" charset="0"/>
              </a:rPr>
              <a:t>NETWORK PAGING CLIENT</a:t>
            </a:r>
            <a:endParaRPr lang="en-US" sz="3200" b="1" spc="160">
              <a:solidFill>
                <a:srgbClr val="2C92D5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524295" y="3018540"/>
            <a:ext cx="5712482" cy="845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0" lvl="1" indent="-237490" algn="l">
              <a:lnSpc>
                <a:spcPts val="3300"/>
              </a:lnSpc>
              <a:buFont typeface="Arial" panose="020B0604020202020204"/>
              <a:buChar char="•"/>
            </a:pPr>
            <a:r>
              <a:rPr lang="en-US" sz="2000" spc="109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Converts incoming audio and data into TCP / IP</a:t>
            </a:r>
            <a:endParaRPr lang="en-US" sz="2000" spc="109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 rot="-65829">
            <a:off x="10536413" y="4070977"/>
            <a:ext cx="5850724" cy="1269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0" lvl="1" indent="-237490" algn="l">
              <a:lnSpc>
                <a:spcPts val="3300"/>
              </a:lnSpc>
              <a:buFont typeface="Arial" panose="020B0604020202020204"/>
              <a:buChar char="•"/>
            </a:pPr>
            <a:r>
              <a:rPr lang="en-US" sz="2000" spc="109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For PD series paging microphone and EP1200 emergency paging panel</a:t>
            </a:r>
            <a:endParaRPr lang="en-US" sz="2000" spc="109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0547155" y="5581659"/>
            <a:ext cx="5850724" cy="422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0" lvl="1" indent="-237490" algn="l">
              <a:lnSpc>
                <a:spcPts val="3300"/>
              </a:lnSpc>
              <a:buFont typeface="Arial" panose="020B0604020202020204"/>
              <a:buChar char="•"/>
            </a:pPr>
            <a:r>
              <a:rPr lang="en-US" sz="2000" spc="109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Each mic with 1 client</a:t>
            </a:r>
            <a:endParaRPr lang="en-US" sz="2000" spc="109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0547155" y="6348607"/>
            <a:ext cx="5850724" cy="845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0" lvl="1" indent="-237490" algn="l">
              <a:lnSpc>
                <a:spcPts val="3300"/>
              </a:lnSpc>
              <a:buFont typeface="Arial" panose="020B0604020202020204"/>
              <a:buChar char="•"/>
            </a:pPr>
            <a:r>
              <a:rPr lang="en-US" sz="2000" spc="109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Can also be used as receiving, for receving paging signal only</a:t>
            </a:r>
            <a:endParaRPr lang="en-US" sz="2000" spc="109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256316" y="652740"/>
            <a:ext cx="362581" cy="710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45"/>
              </a:lnSpc>
              <a:spcBef>
                <a:spcPct val="0"/>
              </a:spcBef>
            </a:pPr>
            <a:r>
              <a:rPr lang="en-US" sz="3960" spc="198">
                <a:solidFill>
                  <a:srgbClr val="FFFFFF"/>
                </a:solidFill>
                <a:latin typeface="Swis721 Ex BT" panose="020B0605020202020204" charset="0"/>
                <a:cs typeface="Swis721 Ex BT" panose="020B0605020202020204" charset="0"/>
              </a:rPr>
              <a:t>3</a:t>
            </a:r>
            <a:endParaRPr lang="en-US" sz="3960" spc="198">
              <a:solidFill>
                <a:srgbClr val="FFFFFF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5991456" y="8962978"/>
            <a:ext cx="2572029" cy="374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20"/>
              </a:lnSpc>
            </a:pPr>
            <a:r>
              <a:rPr lang="en-US" sz="2085" spc="104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LAN</a:t>
            </a:r>
            <a:endParaRPr lang="en-US" sz="2085" spc="104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3485515" y="2802599"/>
            <a:ext cx="1101379" cy="56671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4511360" y="2802599"/>
            <a:ext cx="1101379" cy="566710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4408805" y="1972945"/>
            <a:ext cx="1368425" cy="3632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35"/>
              </a:lnSpc>
            </a:pPr>
            <a:r>
              <a:rPr lang="en-US" sz="2000" spc="101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 Audio</a:t>
            </a:r>
            <a:endParaRPr lang="en-US" sz="2000" spc="101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3092450" y="1972945"/>
            <a:ext cx="1887220" cy="370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90"/>
              </a:lnSpc>
            </a:pPr>
            <a:r>
              <a:rPr lang="en-US" sz="2065" spc="103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Data</a:t>
            </a:r>
            <a:endParaRPr lang="en-US" sz="2065" spc="103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grpSp>
        <p:nvGrpSpPr>
          <p:cNvPr id="26" name="Group 26"/>
          <p:cNvGrpSpPr/>
          <p:nvPr/>
        </p:nvGrpSpPr>
        <p:grpSpPr>
          <a:xfrm>
            <a:off x="4738986" y="7572903"/>
            <a:ext cx="1212837" cy="1154750"/>
            <a:chOff x="0" y="0"/>
            <a:chExt cx="1617116" cy="1539667"/>
          </a:xfrm>
        </p:grpSpPr>
        <p:grpSp>
          <p:nvGrpSpPr>
            <p:cNvPr id="27" name="Group 27"/>
            <p:cNvGrpSpPr/>
            <p:nvPr/>
          </p:nvGrpSpPr>
          <p:grpSpPr>
            <a:xfrm rot="5400000">
              <a:off x="-578356" y="578356"/>
              <a:ext cx="1375417" cy="218706"/>
              <a:chOff x="0" y="0"/>
              <a:chExt cx="3594100" cy="5715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255270"/>
                <a:ext cx="359410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3594100" h="69850">
                    <a:moveTo>
                      <a:pt x="330327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3594100" y="69850"/>
                    </a:lnTo>
                    <a:lnTo>
                      <a:pt x="3594100" y="0"/>
                    </a:lnTo>
                    <a:close/>
                  </a:path>
                </a:pathLst>
              </a:custGeom>
              <a:solidFill>
                <a:srgbClr val="13538A"/>
              </a:solidFill>
            </p:spPr>
          </p:sp>
        </p:grpSp>
        <p:grpSp>
          <p:nvGrpSpPr>
            <p:cNvPr id="29" name="Group 29"/>
            <p:cNvGrpSpPr/>
            <p:nvPr/>
          </p:nvGrpSpPr>
          <p:grpSpPr>
            <a:xfrm rot="-10800000">
              <a:off x="109353" y="1266065"/>
              <a:ext cx="1375417" cy="218706"/>
              <a:chOff x="0" y="0"/>
              <a:chExt cx="3594100" cy="57150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255270"/>
                <a:ext cx="359410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3594100" h="69850">
                    <a:moveTo>
                      <a:pt x="330327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3594100" y="69850"/>
                    </a:lnTo>
                    <a:lnTo>
                      <a:pt x="3594100" y="0"/>
                    </a:lnTo>
                    <a:close/>
                  </a:path>
                </a:pathLst>
              </a:custGeom>
              <a:solidFill>
                <a:srgbClr val="13538A"/>
              </a:solidFill>
            </p:spPr>
          </p:sp>
        </p:grpSp>
        <p:grpSp>
          <p:nvGrpSpPr>
            <p:cNvPr id="31" name="Group 31"/>
            <p:cNvGrpSpPr>
              <a:grpSpLocks noChangeAspect="1"/>
            </p:cNvGrpSpPr>
            <p:nvPr/>
          </p:nvGrpSpPr>
          <p:grpSpPr>
            <a:xfrm rot="-5260509">
              <a:off x="1298991" y="1224061"/>
              <a:ext cx="371559" cy="249825"/>
              <a:chOff x="0" y="0"/>
              <a:chExt cx="1930400" cy="129794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1930400" cy="1297940"/>
              </a:xfrm>
              <a:custGeom>
                <a:avLst/>
                <a:gdLst/>
                <a:ahLst/>
                <a:cxnLst/>
                <a:rect l="l" t="t" r="r" b="b"/>
                <a:pathLst>
                  <a:path w="1930400" h="1297940">
                    <a:moveTo>
                      <a:pt x="0" y="0"/>
                    </a:moveTo>
                    <a:lnTo>
                      <a:pt x="965200" y="1297940"/>
                    </a:lnTo>
                    <a:lnTo>
                      <a:pt x="1930400" y="0"/>
                    </a:lnTo>
                    <a:close/>
                  </a:path>
                </a:pathLst>
              </a:custGeom>
              <a:solidFill>
                <a:srgbClr val="13538A"/>
              </a:solidFill>
            </p:spPr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5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4524501" y="6569804"/>
            <a:ext cx="2634933" cy="2634933"/>
          </a:xfrm>
          <a:prstGeom prst="ellipse">
            <a:avLst/>
          </a:prstGeom>
          <a:solidFill>
            <a:srgbClr val="86EA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2" name="TextBox 2"/>
          <p:cNvSpPr txBox="1"/>
          <p:nvPr/>
        </p:nvSpPr>
        <p:spPr>
          <a:xfrm>
            <a:off x="520548" y="2225370"/>
            <a:ext cx="15227220" cy="2194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45"/>
              </a:lnSpc>
            </a:pPr>
            <a:r>
              <a:rPr lang="en-US" sz="2400" spc="184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Transmission of Audio Paging and Controls via TCP/IP using LAN, in which :</a:t>
            </a:r>
            <a:endParaRPr lang="en-US" sz="2400" spc="184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  <a:p>
            <a:pPr>
              <a:lnSpc>
                <a:spcPts val="2445"/>
              </a:lnSpc>
            </a:pPr>
            <a:endParaRPr lang="en-US" sz="2400" spc="184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  <a:p>
            <a:pPr>
              <a:lnSpc>
                <a:spcPts val="2445"/>
              </a:lnSpc>
            </a:pPr>
            <a:r>
              <a:rPr lang="en-US" sz="2400" spc="184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  </a:t>
            </a:r>
            <a:endParaRPr lang="en-US" sz="2400" spc="184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  <a:p>
            <a:pPr marL="561340" lvl="1" indent="-280670">
              <a:lnSpc>
                <a:spcPts val="2445"/>
              </a:lnSpc>
              <a:buFont typeface="Arial" panose="020B0604020202020204"/>
              <a:buChar char="•"/>
            </a:pPr>
            <a:r>
              <a:rPr lang="en-US" sz="2400" spc="184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 Audio includes Voice or Music with format such as ADPCM, MP3, WAV   etc</a:t>
            </a:r>
            <a:endParaRPr lang="en-US" sz="2400" spc="184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  <a:p>
            <a:pPr>
              <a:lnSpc>
                <a:spcPts val="2445"/>
              </a:lnSpc>
            </a:pPr>
            <a:endParaRPr lang="en-US" sz="2400" spc="184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  <a:p>
            <a:pPr>
              <a:lnSpc>
                <a:spcPts val="2445"/>
              </a:lnSpc>
            </a:pPr>
            <a:r>
              <a:rPr lang="en-US" sz="2400" spc="184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  </a:t>
            </a:r>
            <a:endParaRPr lang="en-US" sz="2400" spc="184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  <a:p>
            <a:pPr marL="561340" lvl="1" indent="-280670">
              <a:lnSpc>
                <a:spcPts val="2445"/>
              </a:lnSpc>
              <a:buFont typeface="Arial" panose="020B0604020202020204"/>
              <a:buChar char="•"/>
            </a:pPr>
            <a:r>
              <a:rPr lang="en-US" sz="2400" spc="184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Controls include RS485 data or any other approriate data</a:t>
            </a:r>
            <a:endParaRPr lang="en-US" sz="2400" spc="184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3" name="AutoShape 3"/>
          <p:cNvSpPr/>
          <p:nvPr/>
        </p:nvSpPr>
        <p:spPr>
          <a:xfrm rot="-5400000">
            <a:off x="14534315" y="2269430"/>
            <a:ext cx="5143500" cy="37864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360140" y="753139"/>
            <a:ext cx="642053" cy="321026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17795852" y="0"/>
            <a:ext cx="636379" cy="10287000"/>
          </a:xfrm>
          <a:prstGeom prst="rect">
            <a:avLst/>
          </a:prstGeom>
          <a:solidFill>
            <a:srgbClr val="2C92D5"/>
          </a:solidFill>
        </p:spPr>
      </p:sp>
      <p:sp>
        <p:nvSpPr>
          <p:cNvPr id="7" name="TextBox 7"/>
          <p:cNvSpPr txBox="1"/>
          <p:nvPr/>
        </p:nvSpPr>
        <p:spPr>
          <a:xfrm>
            <a:off x="4665692" y="7361665"/>
            <a:ext cx="2265172" cy="1034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35"/>
              </a:lnSpc>
            </a:pPr>
            <a:r>
              <a:rPr lang="en-US" sz="2000" b="1" spc="144" dirty="0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audio and data</a:t>
            </a:r>
            <a:endParaRPr lang="en-US" sz="2000" b="1" spc="144" dirty="0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01868" y="5824277"/>
            <a:ext cx="3843440" cy="192172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529234" y="6569804"/>
            <a:ext cx="2807758" cy="280775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37489" y="5722079"/>
            <a:ext cx="3837279" cy="191864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10800000">
            <a:off x="7463071" y="7509462"/>
            <a:ext cx="3736199" cy="18681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31986" y="6119401"/>
            <a:ext cx="2398370" cy="2398370"/>
          </a:xfrm>
          <a:prstGeom prst="rect">
            <a:avLst/>
          </a:prstGeom>
        </p:spPr>
      </p:pic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7133194" y="7415631"/>
            <a:ext cx="845211" cy="568293"/>
            <a:chOff x="0" y="0"/>
            <a:chExt cx="1930400" cy="129794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930400" cy="1297940"/>
            </a:xfrm>
            <a:custGeom>
              <a:avLst/>
              <a:gdLst/>
              <a:ahLst/>
              <a:cxnLst/>
              <a:rect l="l" t="t" r="r" b="b"/>
              <a:pathLst>
                <a:path w="1930400" h="1297940">
                  <a:moveTo>
                    <a:pt x="0" y="0"/>
                  </a:moveTo>
                  <a:lnTo>
                    <a:pt x="965200" y="1297940"/>
                  </a:lnTo>
                  <a:lnTo>
                    <a:pt x="1930400" y="0"/>
                  </a:lnTo>
                  <a:close/>
                </a:path>
              </a:pathLst>
            </a:custGeom>
            <a:solidFill>
              <a:srgbClr val="86EAE9"/>
            </a:solid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 rot="-8778595">
            <a:off x="10683848" y="7461850"/>
            <a:ext cx="845211" cy="568293"/>
            <a:chOff x="0" y="0"/>
            <a:chExt cx="1930400" cy="129794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930400" cy="1297940"/>
            </a:xfrm>
            <a:custGeom>
              <a:avLst/>
              <a:gdLst/>
              <a:ahLst/>
              <a:cxnLst/>
              <a:rect l="l" t="t" r="r" b="b"/>
              <a:pathLst>
                <a:path w="1930400" h="1297940">
                  <a:moveTo>
                    <a:pt x="0" y="0"/>
                  </a:moveTo>
                  <a:lnTo>
                    <a:pt x="965200" y="1297940"/>
                  </a:lnTo>
                  <a:lnTo>
                    <a:pt x="1930400" y="0"/>
                  </a:lnTo>
                  <a:close/>
                </a:path>
              </a:pathLst>
            </a:custGeom>
            <a:solidFill>
              <a:srgbClr val="3EDAD8"/>
            </a:solidFill>
          </p:spPr>
        </p:sp>
      </p:grpSp>
      <p:sp>
        <p:nvSpPr>
          <p:cNvPr id="17" name="TextBox 17"/>
          <p:cNvSpPr txBox="1"/>
          <p:nvPr/>
        </p:nvSpPr>
        <p:spPr>
          <a:xfrm>
            <a:off x="988083" y="542460"/>
            <a:ext cx="5942651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95"/>
              </a:lnSpc>
            </a:pPr>
            <a:r>
              <a:rPr lang="en-US" sz="3200" b="1" spc="289">
                <a:solidFill>
                  <a:srgbClr val="13538A"/>
                </a:solidFill>
                <a:latin typeface="Swis721 Ex BT" panose="020B0605020202020204" charset="0"/>
                <a:cs typeface="Swis721 Ex BT" panose="020B0605020202020204" charset="0"/>
              </a:rPr>
              <a:t>FUNDAMENTALS</a:t>
            </a:r>
            <a:endParaRPr lang="en-US" sz="3200" b="1" spc="289">
              <a:solidFill>
                <a:srgbClr val="13538A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0647045" y="722630"/>
            <a:ext cx="6913245" cy="511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995"/>
              </a:lnSpc>
            </a:pPr>
            <a:r>
              <a:rPr lang="en-US" sz="2400" b="1" spc="91">
                <a:solidFill>
                  <a:srgbClr val="13538A"/>
                </a:solidFill>
                <a:latin typeface="Swis721 Ex BT" panose="020B0605020202020204" charset="0"/>
                <a:cs typeface="Swis721 Ex BT" panose="020B0605020202020204" charset="0"/>
              </a:rPr>
              <a:t>Amperes IP Based PA: </a:t>
            </a:r>
            <a:r>
              <a:rPr lang="en-US" sz="2400" b="1" spc="91">
                <a:solidFill>
                  <a:srgbClr val="37C9EF"/>
                </a:solidFill>
                <a:latin typeface="Swis721 Ex BT" panose="020B0605020202020204" charset="0"/>
                <a:cs typeface="Swis721 Ex BT" panose="020B0605020202020204" charset="0"/>
              </a:rPr>
              <a:t>iPX Series </a:t>
            </a:r>
            <a:endParaRPr lang="en-US" sz="2400" b="1" spc="91">
              <a:solidFill>
                <a:srgbClr val="37C9EF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 rot="5400000">
            <a:off x="15580637" y="5598648"/>
            <a:ext cx="4114800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sz="1800" spc="179">
                <a:solidFill>
                  <a:srgbClr val="FFFFFF"/>
                </a:solidFill>
                <a:latin typeface="Aileron Regular" panose="00000500000000000000"/>
              </a:rPr>
              <a:t>The Power of Visual Charts</a:t>
            </a:r>
            <a:endParaRPr lang="en-US" sz="1800" spc="179">
              <a:solidFill>
                <a:srgbClr val="FFFFFF"/>
              </a:solidFill>
              <a:latin typeface="Aileron Regular" panose="00000500000000000000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1615699" y="7531825"/>
            <a:ext cx="2634827" cy="939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5"/>
              </a:lnSpc>
            </a:pPr>
            <a:r>
              <a:rPr lang="en-US" sz="2000" b="1" spc="130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transmission in </a:t>
            </a:r>
            <a:endParaRPr lang="en-US" sz="2000" b="1" spc="130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  <a:p>
            <a:pPr algn="ctr">
              <a:lnSpc>
                <a:spcPts val="3665"/>
              </a:lnSpc>
            </a:pPr>
            <a:r>
              <a:rPr lang="en-US" sz="2000" b="1" spc="130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LAN / Fiber</a:t>
            </a:r>
            <a:endParaRPr lang="en-US" sz="2000" b="1" spc="130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8258276" y="6908093"/>
            <a:ext cx="2145790" cy="979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20"/>
              </a:lnSpc>
            </a:pPr>
            <a:r>
              <a:rPr lang="en-US" sz="2000" b="1" spc="136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conversion to TCI/IP</a:t>
            </a:r>
            <a:endParaRPr lang="en-US" sz="2000" b="1" spc="136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500">
        <p:fad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3384380" y="1059871"/>
            <a:ext cx="4760630" cy="306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90"/>
              </a:lnSpc>
            </a:pPr>
            <a:r>
              <a:rPr lang="en-US" sz="1990" b="1" spc="119">
                <a:solidFill>
                  <a:srgbClr val="13538A"/>
                </a:solidFill>
                <a:latin typeface="Swis721 Ex BT" panose="020B0605020202020204" charset="0"/>
                <a:cs typeface="Swis721 Ex BT" panose="020B0605020202020204" charset="0"/>
              </a:rPr>
              <a:t> IPX SERIES : PRODUCTS</a:t>
            </a:r>
            <a:endParaRPr lang="en-US" sz="1990" b="1" spc="119">
              <a:solidFill>
                <a:srgbClr val="13538A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5" name="AutoShape 5"/>
          <p:cNvSpPr/>
          <p:nvPr/>
        </p:nvSpPr>
        <p:spPr>
          <a:xfrm>
            <a:off x="17411700" y="760832"/>
            <a:ext cx="733683" cy="232262"/>
          </a:xfrm>
          <a:prstGeom prst="rect">
            <a:avLst/>
          </a:prstGeom>
          <a:solidFill>
            <a:srgbClr val="2C92D5"/>
          </a:solidFill>
        </p:spPr>
      </p:sp>
      <p:sp>
        <p:nvSpPr>
          <p:cNvPr id="6" name="AutoShape 6"/>
          <p:cNvSpPr/>
          <p:nvPr/>
        </p:nvSpPr>
        <p:spPr>
          <a:xfrm>
            <a:off x="-69347" y="0"/>
            <a:ext cx="549024" cy="10287000"/>
          </a:xfrm>
          <a:prstGeom prst="rect">
            <a:avLst/>
          </a:prstGeom>
          <a:solidFill>
            <a:srgbClr val="2C92D5"/>
          </a:solid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8700" y="619793"/>
            <a:ext cx="817813" cy="817813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9861205" y="2122517"/>
            <a:ext cx="5746315" cy="369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85"/>
              </a:lnSpc>
            </a:pPr>
            <a:r>
              <a:rPr lang="en-US" sz="2405" b="1" spc="144">
                <a:solidFill>
                  <a:srgbClr val="13538A"/>
                </a:solidFill>
                <a:latin typeface="Swis721 Ex BT" panose="020B0605020202020204" charset="0"/>
                <a:cs typeface="Swis721 Ex BT" panose="020B0605020202020204" charset="0"/>
              </a:rPr>
              <a:t>FUNCTIONS</a:t>
            </a:r>
            <a:endParaRPr lang="en-US" sz="2405" b="1" spc="144">
              <a:solidFill>
                <a:srgbClr val="13538A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30083" y="7572903"/>
            <a:ext cx="1384523" cy="1117687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6270647" y="9327995"/>
            <a:ext cx="2013647" cy="178002"/>
            <a:chOff x="0" y="0"/>
            <a:chExt cx="9194800" cy="812800"/>
          </a:xfrm>
        </p:grpSpPr>
        <p:sp>
          <p:nvSpPr>
            <p:cNvPr id="12" name="Freeform 12"/>
            <p:cNvSpPr/>
            <p:nvPr/>
          </p:nvSpPr>
          <p:spPr>
            <a:xfrm>
              <a:off x="457200" y="304800"/>
              <a:ext cx="8331200" cy="203200"/>
            </a:xfrm>
            <a:custGeom>
              <a:avLst/>
              <a:gdLst/>
              <a:ahLst/>
              <a:cxnLst/>
              <a:rect l="l" t="t" r="r" b="b"/>
              <a:pathLst>
                <a:path w="8331200" h="203200">
                  <a:moveTo>
                    <a:pt x="101600" y="0"/>
                  </a:moveTo>
                  <a:cubicBezTo>
                    <a:pt x="157480" y="0"/>
                    <a:pt x="203200" y="45720"/>
                    <a:pt x="203200" y="101600"/>
                  </a:cubicBezTo>
                  <a:cubicBezTo>
                    <a:pt x="203200" y="157480"/>
                    <a:pt x="157480" y="203200"/>
                    <a:pt x="101600" y="203200"/>
                  </a:cubicBezTo>
                  <a:cubicBezTo>
                    <a:pt x="45720" y="203200"/>
                    <a:pt x="0" y="157480"/>
                    <a:pt x="0" y="101600"/>
                  </a:cubicBezTo>
                  <a:cubicBezTo>
                    <a:pt x="0" y="45720"/>
                    <a:pt x="45720" y="0"/>
                    <a:pt x="101600" y="0"/>
                  </a:cubicBezTo>
                  <a:close/>
                  <a:moveTo>
                    <a:pt x="508000" y="0"/>
                  </a:moveTo>
                  <a:cubicBezTo>
                    <a:pt x="563880" y="0"/>
                    <a:pt x="609600" y="45720"/>
                    <a:pt x="609600" y="101600"/>
                  </a:cubicBezTo>
                  <a:cubicBezTo>
                    <a:pt x="609600" y="157480"/>
                    <a:pt x="563880" y="203200"/>
                    <a:pt x="508000" y="203200"/>
                  </a:cubicBezTo>
                  <a:cubicBezTo>
                    <a:pt x="452120" y="203200"/>
                    <a:pt x="406400" y="157480"/>
                    <a:pt x="406400" y="101600"/>
                  </a:cubicBezTo>
                  <a:cubicBezTo>
                    <a:pt x="406400" y="45720"/>
                    <a:pt x="452120" y="0"/>
                    <a:pt x="508000" y="0"/>
                  </a:cubicBezTo>
                  <a:close/>
                  <a:moveTo>
                    <a:pt x="914400" y="0"/>
                  </a:moveTo>
                  <a:cubicBezTo>
                    <a:pt x="970280" y="0"/>
                    <a:pt x="1016000" y="45720"/>
                    <a:pt x="1016000" y="101600"/>
                  </a:cubicBezTo>
                  <a:cubicBezTo>
                    <a:pt x="1016000" y="157480"/>
                    <a:pt x="970280" y="203200"/>
                    <a:pt x="914400" y="203200"/>
                  </a:cubicBezTo>
                  <a:cubicBezTo>
                    <a:pt x="858520" y="203200"/>
                    <a:pt x="812800" y="157480"/>
                    <a:pt x="812800" y="101600"/>
                  </a:cubicBezTo>
                  <a:cubicBezTo>
                    <a:pt x="812800" y="45720"/>
                    <a:pt x="858520" y="0"/>
                    <a:pt x="914400" y="0"/>
                  </a:cubicBezTo>
                  <a:close/>
                  <a:moveTo>
                    <a:pt x="1320800" y="0"/>
                  </a:moveTo>
                  <a:cubicBezTo>
                    <a:pt x="1376680" y="0"/>
                    <a:pt x="1422400" y="45720"/>
                    <a:pt x="1422400" y="101600"/>
                  </a:cubicBezTo>
                  <a:cubicBezTo>
                    <a:pt x="1422400" y="157480"/>
                    <a:pt x="1376680" y="203200"/>
                    <a:pt x="1320800" y="203200"/>
                  </a:cubicBezTo>
                  <a:cubicBezTo>
                    <a:pt x="1264920" y="203200"/>
                    <a:pt x="1219200" y="157480"/>
                    <a:pt x="1219200" y="101600"/>
                  </a:cubicBezTo>
                  <a:cubicBezTo>
                    <a:pt x="1219200" y="45720"/>
                    <a:pt x="1264920" y="0"/>
                    <a:pt x="1320800" y="0"/>
                  </a:cubicBezTo>
                  <a:close/>
                  <a:moveTo>
                    <a:pt x="1727200" y="0"/>
                  </a:moveTo>
                  <a:cubicBezTo>
                    <a:pt x="1783080" y="0"/>
                    <a:pt x="1828800" y="45720"/>
                    <a:pt x="1828800" y="101600"/>
                  </a:cubicBezTo>
                  <a:cubicBezTo>
                    <a:pt x="1828800" y="157480"/>
                    <a:pt x="1783080" y="203200"/>
                    <a:pt x="1727200" y="203200"/>
                  </a:cubicBezTo>
                  <a:cubicBezTo>
                    <a:pt x="1671320" y="203200"/>
                    <a:pt x="1625600" y="157480"/>
                    <a:pt x="1625600" y="101600"/>
                  </a:cubicBezTo>
                  <a:cubicBezTo>
                    <a:pt x="1625600" y="45720"/>
                    <a:pt x="1671320" y="0"/>
                    <a:pt x="1727200" y="0"/>
                  </a:cubicBezTo>
                  <a:close/>
                  <a:moveTo>
                    <a:pt x="2133600" y="0"/>
                  </a:moveTo>
                  <a:cubicBezTo>
                    <a:pt x="2189480" y="0"/>
                    <a:pt x="2235200" y="45720"/>
                    <a:pt x="2235200" y="101600"/>
                  </a:cubicBezTo>
                  <a:cubicBezTo>
                    <a:pt x="2235200" y="157480"/>
                    <a:pt x="2189480" y="203200"/>
                    <a:pt x="2133600" y="203200"/>
                  </a:cubicBezTo>
                  <a:cubicBezTo>
                    <a:pt x="2077720" y="203200"/>
                    <a:pt x="2032000" y="157480"/>
                    <a:pt x="2032000" y="101600"/>
                  </a:cubicBezTo>
                  <a:cubicBezTo>
                    <a:pt x="2032000" y="45720"/>
                    <a:pt x="2077720" y="0"/>
                    <a:pt x="2133600" y="0"/>
                  </a:cubicBezTo>
                  <a:close/>
                  <a:moveTo>
                    <a:pt x="2540000" y="0"/>
                  </a:moveTo>
                  <a:cubicBezTo>
                    <a:pt x="2595880" y="0"/>
                    <a:pt x="2641600" y="45720"/>
                    <a:pt x="2641600" y="101600"/>
                  </a:cubicBezTo>
                  <a:cubicBezTo>
                    <a:pt x="2641600" y="157480"/>
                    <a:pt x="2595880" y="203200"/>
                    <a:pt x="2540000" y="203200"/>
                  </a:cubicBezTo>
                  <a:cubicBezTo>
                    <a:pt x="2484120" y="203200"/>
                    <a:pt x="2438400" y="157480"/>
                    <a:pt x="2438400" y="101600"/>
                  </a:cubicBezTo>
                  <a:cubicBezTo>
                    <a:pt x="2438400" y="45720"/>
                    <a:pt x="2484120" y="0"/>
                    <a:pt x="2540000" y="0"/>
                  </a:cubicBezTo>
                  <a:close/>
                  <a:moveTo>
                    <a:pt x="2946400" y="0"/>
                  </a:moveTo>
                  <a:cubicBezTo>
                    <a:pt x="3002280" y="0"/>
                    <a:pt x="3048000" y="45720"/>
                    <a:pt x="3048000" y="101600"/>
                  </a:cubicBezTo>
                  <a:cubicBezTo>
                    <a:pt x="3048000" y="157480"/>
                    <a:pt x="3002280" y="203200"/>
                    <a:pt x="2946400" y="203200"/>
                  </a:cubicBezTo>
                  <a:cubicBezTo>
                    <a:pt x="2890520" y="203200"/>
                    <a:pt x="2844800" y="157480"/>
                    <a:pt x="2844800" y="101600"/>
                  </a:cubicBezTo>
                  <a:cubicBezTo>
                    <a:pt x="2844800" y="45720"/>
                    <a:pt x="2890520" y="0"/>
                    <a:pt x="2946400" y="0"/>
                  </a:cubicBezTo>
                  <a:close/>
                  <a:moveTo>
                    <a:pt x="3352800" y="0"/>
                  </a:moveTo>
                  <a:cubicBezTo>
                    <a:pt x="3408680" y="0"/>
                    <a:pt x="3454400" y="45720"/>
                    <a:pt x="3454400" y="101600"/>
                  </a:cubicBezTo>
                  <a:cubicBezTo>
                    <a:pt x="3454400" y="157480"/>
                    <a:pt x="3408680" y="203200"/>
                    <a:pt x="3352800" y="203200"/>
                  </a:cubicBezTo>
                  <a:cubicBezTo>
                    <a:pt x="3296920" y="203200"/>
                    <a:pt x="3251200" y="157480"/>
                    <a:pt x="3251200" y="101600"/>
                  </a:cubicBezTo>
                  <a:cubicBezTo>
                    <a:pt x="3251200" y="45720"/>
                    <a:pt x="3296920" y="0"/>
                    <a:pt x="3352800" y="0"/>
                  </a:cubicBezTo>
                  <a:close/>
                  <a:moveTo>
                    <a:pt x="3759200" y="0"/>
                  </a:moveTo>
                  <a:cubicBezTo>
                    <a:pt x="3815080" y="0"/>
                    <a:pt x="3860800" y="45720"/>
                    <a:pt x="3860800" y="101600"/>
                  </a:cubicBezTo>
                  <a:cubicBezTo>
                    <a:pt x="3860800" y="157480"/>
                    <a:pt x="3815080" y="203200"/>
                    <a:pt x="3759200" y="203200"/>
                  </a:cubicBezTo>
                  <a:cubicBezTo>
                    <a:pt x="3703320" y="203200"/>
                    <a:pt x="3657600" y="157480"/>
                    <a:pt x="3657600" y="101600"/>
                  </a:cubicBezTo>
                  <a:cubicBezTo>
                    <a:pt x="3657600" y="45720"/>
                    <a:pt x="3703320" y="0"/>
                    <a:pt x="3759200" y="0"/>
                  </a:cubicBezTo>
                  <a:close/>
                  <a:moveTo>
                    <a:pt x="4165600" y="0"/>
                  </a:moveTo>
                  <a:cubicBezTo>
                    <a:pt x="4221480" y="0"/>
                    <a:pt x="4267200" y="45720"/>
                    <a:pt x="4267200" y="101600"/>
                  </a:cubicBezTo>
                  <a:cubicBezTo>
                    <a:pt x="4267200" y="157480"/>
                    <a:pt x="4221480" y="203200"/>
                    <a:pt x="4165600" y="203200"/>
                  </a:cubicBezTo>
                  <a:cubicBezTo>
                    <a:pt x="4109720" y="203200"/>
                    <a:pt x="4064000" y="157480"/>
                    <a:pt x="4064000" y="101600"/>
                  </a:cubicBezTo>
                  <a:cubicBezTo>
                    <a:pt x="4064000" y="45720"/>
                    <a:pt x="4109720" y="0"/>
                    <a:pt x="4165600" y="0"/>
                  </a:cubicBezTo>
                  <a:close/>
                  <a:moveTo>
                    <a:pt x="4572000" y="0"/>
                  </a:moveTo>
                  <a:cubicBezTo>
                    <a:pt x="4627880" y="0"/>
                    <a:pt x="4673600" y="45720"/>
                    <a:pt x="4673600" y="101600"/>
                  </a:cubicBezTo>
                  <a:cubicBezTo>
                    <a:pt x="4673600" y="157480"/>
                    <a:pt x="4627880" y="203200"/>
                    <a:pt x="4572000" y="203200"/>
                  </a:cubicBezTo>
                  <a:cubicBezTo>
                    <a:pt x="4516120" y="203200"/>
                    <a:pt x="4470400" y="157480"/>
                    <a:pt x="4470400" y="101600"/>
                  </a:cubicBezTo>
                  <a:cubicBezTo>
                    <a:pt x="4470400" y="45720"/>
                    <a:pt x="4516120" y="0"/>
                    <a:pt x="4572000" y="0"/>
                  </a:cubicBezTo>
                  <a:close/>
                  <a:moveTo>
                    <a:pt x="4978400" y="0"/>
                  </a:moveTo>
                  <a:cubicBezTo>
                    <a:pt x="5034280" y="0"/>
                    <a:pt x="5080000" y="45720"/>
                    <a:pt x="5080000" y="101600"/>
                  </a:cubicBezTo>
                  <a:cubicBezTo>
                    <a:pt x="5080000" y="157480"/>
                    <a:pt x="5034280" y="203200"/>
                    <a:pt x="4978400" y="203200"/>
                  </a:cubicBezTo>
                  <a:cubicBezTo>
                    <a:pt x="4922520" y="203200"/>
                    <a:pt x="4876800" y="157480"/>
                    <a:pt x="4876800" y="101600"/>
                  </a:cubicBezTo>
                  <a:cubicBezTo>
                    <a:pt x="4876800" y="45720"/>
                    <a:pt x="4922520" y="0"/>
                    <a:pt x="4978400" y="0"/>
                  </a:cubicBezTo>
                  <a:close/>
                  <a:moveTo>
                    <a:pt x="5384800" y="0"/>
                  </a:moveTo>
                  <a:cubicBezTo>
                    <a:pt x="5440680" y="0"/>
                    <a:pt x="5486400" y="45720"/>
                    <a:pt x="5486400" y="101600"/>
                  </a:cubicBezTo>
                  <a:cubicBezTo>
                    <a:pt x="5486400" y="157480"/>
                    <a:pt x="5440680" y="203200"/>
                    <a:pt x="5384800" y="203200"/>
                  </a:cubicBezTo>
                  <a:cubicBezTo>
                    <a:pt x="5328920" y="203200"/>
                    <a:pt x="5283200" y="157480"/>
                    <a:pt x="5283200" y="101600"/>
                  </a:cubicBezTo>
                  <a:cubicBezTo>
                    <a:pt x="5283200" y="45720"/>
                    <a:pt x="5328920" y="0"/>
                    <a:pt x="5384800" y="0"/>
                  </a:cubicBezTo>
                  <a:close/>
                  <a:moveTo>
                    <a:pt x="5791200" y="0"/>
                  </a:moveTo>
                  <a:cubicBezTo>
                    <a:pt x="5847080" y="0"/>
                    <a:pt x="5892800" y="45720"/>
                    <a:pt x="5892800" y="101600"/>
                  </a:cubicBezTo>
                  <a:cubicBezTo>
                    <a:pt x="5892800" y="157480"/>
                    <a:pt x="5847080" y="203200"/>
                    <a:pt x="5791200" y="203200"/>
                  </a:cubicBezTo>
                  <a:cubicBezTo>
                    <a:pt x="5735320" y="203200"/>
                    <a:pt x="5689600" y="157480"/>
                    <a:pt x="5689600" y="101600"/>
                  </a:cubicBezTo>
                  <a:cubicBezTo>
                    <a:pt x="5689600" y="45720"/>
                    <a:pt x="5735320" y="0"/>
                    <a:pt x="5791200" y="0"/>
                  </a:cubicBezTo>
                  <a:close/>
                  <a:moveTo>
                    <a:pt x="6197600" y="0"/>
                  </a:moveTo>
                  <a:cubicBezTo>
                    <a:pt x="6253480" y="0"/>
                    <a:pt x="6299200" y="45720"/>
                    <a:pt x="6299200" y="101600"/>
                  </a:cubicBezTo>
                  <a:cubicBezTo>
                    <a:pt x="6299200" y="157480"/>
                    <a:pt x="6253480" y="203200"/>
                    <a:pt x="6197600" y="203200"/>
                  </a:cubicBezTo>
                  <a:cubicBezTo>
                    <a:pt x="6141720" y="203200"/>
                    <a:pt x="6096000" y="157480"/>
                    <a:pt x="6096000" y="101600"/>
                  </a:cubicBezTo>
                  <a:cubicBezTo>
                    <a:pt x="6096000" y="45720"/>
                    <a:pt x="6141720" y="0"/>
                    <a:pt x="6197600" y="0"/>
                  </a:cubicBezTo>
                  <a:close/>
                  <a:moveTo>
                    <a:pt x="6604000" y="0"/>
                  </a:moveTo>
                  <a:cubicBezTo>
                    <a:pt x="6659880" y="0"/>
                    <a:pt x="6705600" y="45720"/>
                    <a:pt x="6705600" y="101600"/>
                  </a:cubicBezTo>
                  <a:cubicBezTo>
                    <a:pt x="6705600" y="157480"/>
                    <a:pt x="6659880" y="203200"/>
                    <a:pt x="6604000" y="203200"/>
                  </a:cubicBezTo>
                  <a:cubicBezTo>
                    <a:pt x="6548120" y="203200"/>
                    <a:pt x="6502400" y="157480"/>
                    <a:pt x="6502400" y="101600"/>
                  </a:cubicBezTo>
                  <a:cubicBezTo>
                    <a:pt x="6502400" y="45720"/>
                    <a:pt x="6548120" y="0"/>
                    <a:pt x="6604000" y="0"/>
                  </a:cubicBezTo>
                  <a:close/>
                  <a:moveTo>
                    <a:pt x="7010400" y="0"/>
                  </a:moveTo>
                  <a:cubicBezTo>
                    <a:pt x="7066280" y="0"/>
                    <a:pt x="7112000" y="45720"/>
                    <a:pt x="7112000" y="101600"/>
                  </a:cubicBezTo>
                  <a:cubicBezTo>
                    <a:pt x="7112000" y="157480"/>
                    <a:pt x="7066280" y="203200"/>
                    <a:pt x="7010400" y="203200"/>
                  </a:cubicBezTo>
                  <a:cubicBezTo>
                    <a:pt x="6954520" y="203200"/>
                    <a:pt x="6908800" y="157480"/>
                    <a:pt x="6908800" y="101600"/>
                  </a:cubicBezTo>
                  <a:cubicBezTo>
                    <a:pt x="6908800" y="45720"/>
                    <a:pt x="6954520" y="0"/>
                    <a:pt x="7010400" y="0"/>
                  </a:cubicBezTo>
                  <a:close/>
                  <a:moveTo>
                    <a:pt x="7416800" y="0"/>
                  </a:moveTo>
                  <a:cubicBezTo>
                    <a:pt x="7472680" y="0"/>
                    <a:pt x="7518400" y="45720"/>
                    <a:pt x="7518400" y="101600"/>
                  </a:cubicBezTo>
                  <a:cubicBezTo>
                    <a:pt x="7518400" y="157480"/>
                    <a:pt x="7472680" y="203200"/>
                    <a:pt x="7416800" y="203200"/>
                  </a:cubicBezTo>
                  <a:cubicBezTo>
                    <a:pt x="7360920" y="203200"/>
                    <a:pt x="7315200" y="157480"/>
                    <a:pt x="7315200" y="101600"/>
                  </a:cubicBezTo>
                  <a:cubicBezTo>
                    <a:pt x="7315200" y="45720"/>
                    <a:pt x="7360920" y="0"/>
                    <a:pt x="7416800" y="0"/>
                  </a:cubicBezTo>
                  <a:close/>
                  <a:moveTo>
                    <a:pt x="7823200" y="0"/>
                  </a:moveTo>
                  <a:cubicBezTo>
                    <a:pt x="7879080" y="0"/>
                    <a:pt x="7924800" y="45720"/>
                    <a:pt x="7924800" y="101600"/>
                  </a:cubicBezTo>
                  <a:cubicBezTo>
                    <a:pt x="7924800" y="157480"/>
                    <a:pt x="7879080" y="203200"/>
                    <a:pt x="7823200" y="203200"/>
                  </a:cubicBezTo>
                  <a:cubicBezTo>
                    <a:pt x="7767320" y="203200"/>
                    <a:pt x="7721600" y="157480"/>
                    <a:pt x="7721600" y="101600"/>
                  </a:cubicBezTo>
                  <a:cubicBezTo>
                    <a:pt x="7721600" y="45720"/>
                    <a:pt x="7767320" y="0"/>
                    <a:pt x="7823200" y="0"/>
                  </a:cubicBezTo>
                  <a:close/>
                  <a:moveTo>
                    <a:pt x="8229600" y="0"/>
                  </a:moveTo>
                  <a:cubicBezTo>
                    <a:pt x="8285480" y="0"/>
                    <a:pt x="8331200" y="45720"/>
                    <a:pt x="8331200" y="101600"/>
                  </a:cubicBezTo>
                  <a:cubicBezTo>
                    <a:pt x="8331200" y="157480"/>
                    <a:pt x="8285480" y="203200"/>
                    <a:pt x="8229600" y="203200"/>
                  </a:cubicBezTo>
                  <a:cubicBezTo>
                    <a:pt x="8173720" y="203200"/>
                    <a:pt x="8128000" y="157480"/>
                    <a:pt x="8128000" y="101600"/>
                  </a:cubicBezTo>
                  <a:cubicBezTo>
                    <a:pt x="8128000" y="45720"/>
                    <a:pt x="8173720" y="0"/>
                    <a:pt x="8229600" y="0"/>
                  </a:cubicBezTo>
                  <a:close/>
                </a:path>
              </a:pathLst>
            </a:custGeom>
            <a:solidFill>
              <a:srgbClr val="13538A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759632" y="3424604"/>
            <a:ext cx="3231823" cy="449179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3467360" y="2590559"/>
            <a:ext cx="1101379" cy="56671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4493205" y="2590559"/>
            <a:ext cx="1101379" cy="566710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4738986" y="7572903"/>
            <a:ext cx="1212837" cy="1154750"/>
            <a:chOff x="0" y="0"/>
            <a:chExt cx="1617116" cy="1539667"/>
          </a:xfrm>
        </p:grpSpPr>
        <p:grpSp>
          <p:nvGrpSpPr>
            <p:cNvPr id="17" name="Group 17"/>
            <p:cNvGrpSpPr/>
            <p:nvPr/>
          </p:nvGrpSpPr>
          <p:grpSpPr>
            <a:xfrm rot="5400000">
              <a:off x="-578356" y="578356"/>
              <a:ext cx="1375417" cy="218706"/>
              <a:chOff x="0" y="0"/>
              <a:chExt cx="3594100" cy="5715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255270"/>
                <a:ext cx="359410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3594100" h="69850">
                    <a:moveTo>
                      <a:pt x="330327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3594100" y="69850"/>
                    </a:lnTo>
                    <a:lnTo>
                      <a:pt x="3594100" y="0"/>
                    </a:lnTo>
                    <a:close/>
                  </a:path>
                </a:pathLst>
              </a:custGeom>
              <a:solidFill>
                <a:srgbClr val="13538A"/>
              </a:solidFill>
            </p:spPr>
          </p:sp>
        </p:grpSp>
        <p:grpSp>
          <p:nvGrpSpPr>
            <p:cNvPr id="19" name="Group 19"/>
            <p:cNvGrpSpPr/>
            <p:nvPr/>
          </p:nvGrpSpPr>
          <p:grpSpPr>
            <a:xfrm rot="-10800000">
              <a:off x="109353" y="1266065"/>
              <a:ext cx="1375417" cy="218706"/>
              <a:chOff x="0" y="0"/>
              <a:chExt cx="3594100" cy="5715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255270"/>
                <a:ext cx="359410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3594100" h="69850">
                    <a:moveTo>
                      <a:pt x="330327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3594100" y="69850"/>
                    </a:lnTo>
                    <a:lnTo>
                      <a:pt x="3594100" y="0"/>
                    </a:lnTo>
                    <a:close/>
                  </a:path>
                </a:pathLst>
              </a:custGeom>
              <a:solidFill>
                <a:srgbClr val="13538A"/>
              </a:solidFill>
            </p:spPr>
          </p:sp>
        </p:grpSp>
        <p:grpSp>
          <p:nvGrpSpPr>
            <p:cNvPr id="21" name="Group 21"/>
            <p:cNvGrpSpPr>
              <a:grpSpLocks noChangeAspect="1"/>
            </p:cNvGrpSpPr>
            <p:nvPr/>
          </p:nvGrpSpPr>
          <p:grpSpPr>
            <a:xfrm rot="-5260509">
              <a:off x="1298991" y="1224061"/>
              <a:ext cx="371559" cy="249825"/>
              <a:chOff x="0" y="0"/>
              <a:chExt cx="1930400" cy="129794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1930400" cy="1297940"/>
              </a:xfrm>
              <a:custGeom>
                <a:avLst/>
                <a:gdLst/>
                <a:ahLst/>
                <a:cxnLst/>
                <a:rect l="l" t="t" r="r" b="b"/>
                <a:pathLst>
                  <a:path w="1930400" h="1297940">
                    <a:moveTo>
                      <a:pt x="0" y="0"/>
                    </a:moveTo>
                    <a:lnTo>
                      <a:pt x="965200" y="1297940"/>
                    </a:lnTo>
                    <a:lnTo>
                      <a:pt x="1930400" y="0"/>
                    </a:lnTo>
                    <a:close/>
                  </a:path>
                </a:pathLst>
              </a:custGeom>
              <a:solidFill>
                <a:srgbClr val="13538A"/>
              </a:solidFill>
            </p:spPr>
          </p:sp>
        </p:grpSp>
      </p:grpSp>
      <p:sp>
        <p:nvSpPr>
          <p:cNvPr id="23" name="TextBox 23"/>
          <p:cNvSpPr txBox="1"/>
          <p:nvPr/>
        </p:nvSpPr>
        <p:spPr>
          <a:xfrm>
            <a:off x="2171700" y="759333"/>
            <a:ext cx="9451780" cy="1059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30"/>
              </a:lnSpc>
            </a:pPr>
            <a:r>
              <a:rPr lang="en-US" sz="3200" b="1" spc="160">
                <a:solidFill>
                  <a:srgbClr val="13538A"/>
                </a:solidFill>
                <a:latin typeface="Swis721 Ex BT" panose="020B0605020202020204" charset="0"/>
                <a:cs typeface="Swis721 Ex BT" panose="020B0605020202020204" charset="0"/>
              </a:rPr>
              <a:t>IPX5155 </a:t>
            </a:r>
            <a:r>
              <a:rPr lang="en-US" sz="3200" b="1" spc="160">
                <a:solidFill>
                  <a:srgbClr val="2C92D5"/>
                </a:solidFill>
                <a:latin typeface="Swis721 Ex BT" panose="020B0605020202020204" charset="0"/>
                <a:cs typeface="Swis721 Ex BT" panose="020B0605020202020204" charset="0"/>
              </a:rPr>
              <a:t>NETWORK PAGING / BGM CLIENT</a:t>
            </a:r>
            <a:endParaRPr lang="en-US" sz="3200" b="1" spc="160">
              <a:solidFill>
                <a:srgbClr val="2C92D5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0587160" y="2904200"/>
            <a:ext cx="5712482" cy="1269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0" lvl="1" indent="-237490" algn="l">
              <a:lnSpc>
                <a:spcPts val="3300"/>
              </a:lnSpc>
              <a:buFont typeface="Arial" panose="020B0604020202020204"/>
              <a:buChar char="•"/>
            </a:pPr>
            <a:r>
              <a:rPr lang="en-US" sz="2000" spc="109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Converts incoming data into music / paging output and RS485 data for controls</a:t>
            </a:r>
            <a:endParaRPr lang="en-US" sz="2000" spc="109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0587123" y="4399709"/>
            <a:ext cx="5850724" cy="845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0" lvl="1" indent="-237490" algn="l">
              <a:lnSpc>
                <a:spcPts val="3300"/>
              </a:lnSpc>
              <a:buFont typeface="Arial" panose="020B0604020202020204"/>
              <a:buChar char="•"/>
            </a:pPr>
            <a:r>
              <a:rPr lang="en-US" sz="2000" spc="109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Priority for paging ; mute music when paging is active</a:t>
            </a:r>
            <a:endParaRPr lang="en-US" sz="2000" spc="109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0587160" y="5556778"/>
            <a:ext cx="5850724" cy="845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0" lvl="1" indent="-237490" algn="l">
              <a:lnSpc>
                <a:spcPts val="3300"/>
              </a:lnSpc>
              <a:buFont typeface="Arial" panose="020B0604020202020204"/>
              <a:buChar char="•"/>
            </a:pPr>
            <a:r>
              <a:rPr lang="en-US" sz="2000" spc="109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Volume, </a:t>
            </a:r>
            <a:r>
              <a:rPr lang="en-US" sz="2000" spc="60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b</a:t>
            </a:r>
            <a:r>
              <a:rPr lang="en-US" sz="2000" spc="109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ass and treble setting via browser</a:t>
            </a:r>
            <a:endParaRPr lang="en-US" sz="2000" spc="109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0587459" y="6647376"/>
            <a:ext cx="5850724" cy="1269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0" lvl="1" indent="-237490" algn="l">
              <a:lnSpc>
                <a:spcPts val="3300"/>
              </a:lnSpc>
              <a:buFont typeface="Arial" panose="020B0604020202020204"/>
              <a:buChar char="•"/>
            </a:pPr>
            <a:r>
              <a:rPr lang="en-US" sz="2000" spc="109" dirty="0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1 </a:t>
            </a:r>
            <a:r>
              <a:rPr lang="en-US" sz="2000" spc="60" dirty="0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u</a:t>
            </a:r>
            <a:r>
              <a:rPr lang="en-US" sz="2000" spc="109" dirty="0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nit per rack / sub system ; if multiple music required, additional unit can be added</a:t>
            </a:r>
            <a:endParaRPr lang="en-US" sz="2000" spc="109" dirty="0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165225" y="652780"/>
            <a:ext cx="453390" cy="7105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45"/>
              </a:lnSpc>
              <a:spcBef>
                <a:spcPct val="0"/>
              </a:spcBef>
            </a:pPr>
            <a:r>
              <a:rPr lang="en-US" sz="3960" spc="198" dirty="0">
                <a:solidFill>
                  <a:srgbClr val="FFFFFF"/>
                </a:solidFill>
                <a:latin typeface="Swis721 Ex BT" panose="020B0605020202020204" charset="0"/>
                <a:cs typeface="Swis721 Ex BT" panose="020B0605020202020204" charset="0"/>
              </a:rPr>
              <a:t>4</a:t>
            </a:r>
            <a:endParaRPr lang="en-US" sz="3960" spc="198" dirty="0">
              <a:solidFill>
                <a:srgbClr val="FFFFFF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5991456" y="8962978"/>
            <a:ext cx="2572029" cy="365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20"/>
              </a:lnSpc>
            </a:pPr>
            <a:r>
              <a:rPr lang="en-US" sz="2085" spc="104">
                <a:solidFill>
                  <a:srgbClr val="191919"/>
                </a:solidFill>
                <a:latin typeface="Aileron Regular Bold" panose="00000800000000000000"/>
              </a:rPr>
              <a:t>LAN</a:t>
            </a:r>
            <a:endParaRPr lang="en-US" sz="2085" spc="104">
              <a:solidFill>
                <a:srgbClr val="191919"/>
              </a:solidFill>
              <a:latin typeface="Aileron Regular Bold" panose="00000800000000000000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3021338" y="1761086"/>
            <a:ext cx="4045112" cy="355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5"/>
              </a:lnSpc>
            </a:pPr>
            <a:r>
              <a:rPr lang="en-US" sz="2025" spc="101">
                <a:solidFill>
                  <a:srgbClr val="191919"/>
                </a:solidFill>
                <a:latin typeface="Aileron Regular Bold" panose="00000800000000000000"/>
              </a:rPr>
              <a:t> Audio</a:t>
            </a:r>
            <a:endParaRPr lang="en-US" sz="2025" spc="101">
              <a:solidFill>
                <a:srgbClr val="191919"/>
              </a:solidFill>
              <a:latin typeface="Aileron Regular Bold" panose="00000800000000000000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1995494" y="1770611"/>
            <a:ext cx="4127263" cy="352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90"/>
              </a:lnSpc>
            </a:pPr>
            <a:r>
              <a:rPr lang="en-US" sz="2065" spc="103">
                <a:solidFill>
                  <a:srgbClr val="191919"/>
                </a:solidFill>
                <a:latin typeface="Aileron Regular Bold" panose="00000800000000000000"/>
              </a:rPr>
              <a:t>Data</a:t>
            </a:r>
            <a:endParaRPr lang="en-US" sz="2065" spc="103">
              <a:solidFill>
                <a:srgbClr val="191919"/>
              </a:solidFill>
              <a:latin typeface="Aileron Regular Bold" panose="0000080000000000000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500">
        <p:fade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3384380" y="1131626"/>
            <a:ext cx="4760630" cy="306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90"/>
              </a:lnSpc>
            </a:pPr>
            <a:r>
              <a:rPr lang="en-US" sz="1990" b="1" spc="119">
                <a:solidFill>
                  <a:srgbClr val="13538A"/>
                </a:solidFill>
                <a:latin typeface="Swis721 Ex BT" panose="020B0605020202020204" charset="0"/>
                <a:cs typeface="Swis721 Ex BT" panose="020B0605020202020204" charset="0"/>
              </a:rPr>
              <a:t> IPX SERIES : PRODUCTS</a:t>
            </a:r>
            <a:endParaRPr lang="en-US" sz="1990" b="1" spc="119">
              <a:solidFill>
                <a:srgbClr val="13538A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5" name="AutoShape 5"/>
          <p:cNvSpPr/>
          <p:nvPr/>
        </p:nvSpPr>
        <p:spPr>
          <a:xfrm>
            <a:off x="17339945" y="832587"/>
            <a:ext cx="733683" cy="232262"/>
          </a:xfrm>
          <a:prstGeom prst="rect">
            <a:avLst/>
          </a:prstGeom>
          <a:solidFill>
            <a:srgbClr val="2C92D5"/>
          </a:solidFill>
        </p:spPr>
      </p:sp>
      <p:sp>
        <p:nvSpPr>
          <p:cNvPr id="6" name="AutoShape 6"/>
          <p:cNvSpPr/>
          <p:nvPr/>
        </p:nvSpPr>
        <p:spPr>
          <a:xfrm>
            <a:off x="-69347" y="0"/>
            <a:ext cx="549024" cy="10287000"/>
          </a:xfrm>
          <a:prstGeom prst="rect">
            <a:avLst/>
          </a:prstGeom>
          <a:solidFill>
            <a:srgbClr val="2C92D5"/>
          </a:solid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8700" y="619793"/>
            <a:ext cx="817813" cy="817813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0587042" y="2604606"/>
            <a:ext cx="5746315" cy="369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85"/>
              </a:lnSpc>
            </a:pPr>
            <a:r>
              <a:rPr lang="en-US" sz="2405" b="1" spc="144">
                <a:solidFill>
                  <a:srgbClr val="13538A"/>
                </a:solidFill>
                <a:latin typeface="Swis721 Ex BT" panose="020B0605020202020204" charset="0"/>
                <a:cs typeface="Swis721 Ex BT" panose="020B0605020202020204" charset="0"/>
              </a:rPr>
              <a:t>FUNCTIONS</a:t>
            </a:r>
            <a:endParaRPr lang="en-US" sz="2405" b="1" spc="144">
              <a:solidFill>
                <a:srgbClr val="13538A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34143" y="1708061"/>
            <a:ext cx="1729639" cy="1396291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5576033" y="3731268"/>
            <a:ext cx="2255311" cy="199365"/>
            <a:chOff x="0" y="0"/>
            <a:chExt cx="9194800" cy="812800"/>
          </a:xfrm>
        </p:grpSpPr>
        <p:sp>
          <p:nvSpPr>
            <p:cNvPr id="12" name="Freeform 12"/>
            <p:cNvSpPr/>
            <p:nvPr/>
          </p:nvSpPr>
          <p:spPr>
            <a:xfrm>
              <a:off x="457200" y="304800"/>
              <a:ext cx="8331200" cy="203200"/>
            </a:xfrm>
            <a:custGeom>
              <a:avLst/>
              <a:gdLst/>
              <a:ahLst/>
              <a:cxnLst/>
              <a:rect l="l" t="t" r="r" b="b"/>
              <a:pathLst>
                <a:path w="8331200" h="203200">
                  <a:moveTo>
                    <a:pt x="101600" y="0"/>
                  </a:moveTo>
                  <a:cubicBezTo>
                    <a:pt x="157480" y="0"/>
                    <a:pt x="203200" y="45720"/>
                    <a:pt x="203200" y="101600"/>
                  </a:cubicBezTo>
                  <a:cubicBezTo>
                    <a:pt x="203200" y="157480"/>
                    <a:pt x="157480" y="203200"/>
                    <a:pt x="101600" y="203200"/>
                  </a:cubicBezTo>
                  <a:cubicBezTo>
                    <a:pt x="45720" y="203200"/>
                    <a:pt x="0" y="157480"/>
                    <a:pt x="0" y="101600"/>
                  </a:cubicBezTo>
                  <a:cubicBezTo>
                    <a:pt x="0" y="45720"/>
                    <a:pt x="45720" y="0"/>
                    <a:pt x="101600" y="0"/>
                  </a:cubicBezTo>
                  <a:close/>
                  <a:moveTo>
                    <a:pt x="508000" y="0"/>
                  </a:moveTo>
                  <a:cubicBezTo>
                    <a:pt x="563880" y="0"/>
                    <a:pt x="609600" y="45720"/>
                    <a:pt x="609600" y="101600"/>
                  </a:cubicBezTo>
                  <a:cubicBezTo>
                    <a:pt x="609600" y="157480"/>
                    <a:pt x="563880" y="203200"/>
                    <a:pt x="508000" y="203200"/>
                  </a:cubicBezTo>
                  <a:cubicBezTo>
                    <a:pt x="452120" y="203200"/>
                    <a:pt x="406400" y="157480"/>
                    <a:pt x="406400" y="101600"/>
                  </a:cubicBezTo>
                  <a:cubicBezTo>
                    <a:pt x="406400" y="45720"/>
                    <a:pt x="452120" y="0"/>
                    <a:pt x="508000" y="0"/>
                  </a:cubicBezTo>
                  <a:close/>
                  <a:moveTo>
                    <a:pt x="914400" y="0"/>
                  </a:moveTo>
                  <a:cubicBezTo>
                    <a:pt x="970280" y="0"/>
                    <a:pt x="1016000" y="45720"/>
                    <a:pt x="1016000" y="101600"/>
                  </a:cubicBezTo>
                  <a:cubicBezTo>
                    <a:pt x="1016000" y="157480"/>
                    <a:pt x="970280" y="203200"/>
                    <a:pt x="914400" y="203200"/>
                  </a:cubicBezTo>
                  <a:cubicBezTo>
                    <a:pt x="858520" y="203200"/>
                    <a:pt x="812800" y="157480"/>
                    <a:pt x="812800" y="101600"/>
                  </a:cubicBezTo>
                  <a:cubicBezTo>
                    <a:pt x="812800" y="45720"/>
                    <a:pt x="858520" y="0"/>
                    <a:pt x="914400" y="0"/>
                  </a:cubicBezTo>
                  <a:close/>
                  <a:moveTo>
                    <a:pt x="1320800" y="0"/>
                  </a:moveTo>
                  <a:cubicBezTo>
                    <a:pt x="1376680" y="0"/>
                    <a:pt x="1422400" y="45720"/>
                    <a:pt x="1422400" y="101600"/>
                  </a:cubicBezTo>
                  <a:cubicBezTo>
                    <a:pt x="1422400" y="157480"/>
                    <a:pt x="1376680" y="203200"/>
                    <a:pt x="1320800" y="203200"/>
                  </a:cubicBezTo>
                  <a:cubicBezTo>
                    <a:pt x="1264920" y="203200"/>
                    <a:pt x="1219200" y="157480"/>
                    <a:pt x="1219200" y="101600"/>
                  </a:cubicBezTo>
                  <a:cubicBezTo>
                    <a:pt x="1219200" y="45720"/>
                    <a:pt x="1264920" y="0"/>
                    <a:pt x="1320800" y="0"/>
                  </a:cubicBezTo>
                  <a:close/>
                  <a:moveTo>
                    <a:pt x="1727200" y="0"/>
                  </a:moveTo>
                  <a:cubicBezTo>
                    <a:pt x="1783080" y="0"/>
                    <a:pt x="1828800" y="45720"/>
                    <a:pt x="1828800" y="101600"/>
                  </a:cubicBezTo>
                  <a:cubicBezTo>
                    <a:pt x="1828800" y="157480"/>
                    <a:pt x="1783080" y="203200"/>
                    <a:pt x="1727200" y="203200"/>
                  </a:cubicBezTo>
                  <a:cubicBezTo>
                    <a:pt x="1671320" y="203200"/>
                    <a:pt x="1625600" y="157480"/>
                    <a:pt x="1625600" y="101600"/>
                  </a:cubicBezTo>
                  <a:cubicBezTo>
                    <a:pt x="1625600" y="45720"/>
                    <a:pt x="1671320" y="0"/>
                    <a:pt x="1727200" y="0"/>
                  </a:cubicBezTo>
                  <a:close/>
                  <a:moveTo>
                    <a:pt x="2133600" y="0"/>
                  </a:moveTo>
                  <a:cubicBezTo>
                    <a:pt x="2189480" y="0"/>
                    <a:pt x="2235200" y="45720"/>
                    <a:pt x="2235200" y="101600"/>
                  </a:cubicBezTo>
                  <a:cubicBezTo>
                    <a:pt x="2235200" y="157480"/>
                    <a:pt x="2189480" y="203200"/>
                    <a:pt x="2133600" y="203200"/>
                  </a:cubicBezTo>
                  <a:cubicBezTo>
                    <a:pt x="2077720" y="203200"/>
                    <a:pt x="2032000" y="157480"/>
                    <a:pt x="2032000" y="101600"/>
                  </a:cubicBezTo>
                  <a:cubicBezTo>
                    <a:pt x="2032000" y="45720"/>
                    <a:pt x="2077720" y="0"/>
                    <a:pt x="2133600" y="0"/>
                  </a:cubicBezTo>
                  <a:close/>
                  <a:moveTo>
                    <a:pt x="2540000" y="0"/>
                  </a:moveTo>
                  <a:cubicBezTo>
                    <a:pt x="2595880" y="0"/>
                    <a:pt x="2641600" y="45720"/>
                    <a:pt x="2641600" y="101600"/>
                  </a:cubicBezTo>
                  <a:cubicBezTo>
                    <a:pt x="2641600" y="157480"/>
                    <a:pt x="2595880" y="203200"/>
                    <a:pt x="2540000" y="203200"/>
                  </a:cubicBezTo>
                  <a:cubicBezTo>
                    <a:pt x="2484120" y="203200"/>
                    <a:pt x="2438400" y="157480"/>
                    <a:pt x="2438400" y="101600"/>
                  </a:cubicBezTo>
                  <a:cubicBezTo>
                    <a:pt x="2438400" y="45720"/>
                    <a:pt x="2484120" y="0"/>
                    <a:pt x="2540000" y="0"/>
                  </a:cubicBezTo>
                  <a:close/>
                  <a:moveTo>
                    <a:pt x="2946400" y="0"/>
                  </a:moveTo>
                  <a:cubicBezTo>
                    <a:pt x="3002280" y="0"/>
                    <a:pt x="3048000" y="45720"/>
                    <a:pt x="3048000" y="101600"/>
                  </a:cubicBezTo>
                  <a:cubicBezTo>
                    <a:pt x="3048000" y="157480"/>
                    <a:pt x="3002280" y="203200"/>
                    <a:pt x="2946400" y="203200"/>
                  </a:cubicBezTo>
                  <a:cubicBezTo>
                    <a:pt x="2890520" y="203200"/>
                    <a:pt x="2844800" y="157480"/>
                    <a:pt x="2844800" y="101600"/>
                  </a:cubicBezTo>
                  <a:cubicBezTo>
                    <a:pt x="2844800" y="45720"/>
                    <a:pt x="2890520" y="0"/>
                    <a:pt x="2946400" y="0"/>
                  </a:cubicBezTo>
                  <a:close/>
                  <a:moveTo>
                    <a:pt x="3352800" y="0"/>
                  </a:moveTo>
                  <a:cubicBezTo>
                    <a:pt x="3408680" y="0"/>
                    <a:pt x="3454400" y="45720"/>
                    <a:pt x="3454400" y="101600"/>
                  </a:cubicBezTo>
                  <a:cubicBezTo>
                    <a:pt x="3454400" y="157480"/>
                    <a:pt x="3408680" y="203200"/>
                    <a:pt x="3352800" y="203200"/>
                  </a:cubicBezTo>
                  <a:cubicBezTo>
                    <a:pt x="3296920" y="203200"/>
                    <a:pt x="3251200" y="157480"/>
                    <a:pt x="3251200" y="101600"/>
                  </a:cubicBezTo>
                  <a:cubicBezTo>
                    <a:pt x="3251200" y="45720"/>
                    <a:pt x="3296920" y="0"/>
                    <a:pt x="3352800" y="0"/>
                  </a:cubicBezTo>
                  <a:close/>
                  <a:moveTo>
                    <a:pt x="3759200" y="0"/>
                  </a:moveTo>
                  <a:cubicBezTo>
                    <a:pt x="3815080" y="0"/>
                    <a:pt x="3860800" y="45720"/>
                    <a:pt x="3860800" y="101600"/>
                  </a:cubicBezTo>
                  <a:cubicBezTo>
                    <a:pt x="3860800" y="157480"/>
                    <a:pt x="3815080" y="203200"/>
                    <a:pt x="3759200" y="203200"/>
                  </a:cubicBezTo>
                  <a:cubicBezTo>
                    <a:pt x="3703320" y="203200"/>
                    <a:pt x="3657600" y="157480"/>
                    <a:pt x="3657600" y="101600"/>
                  </a:cubicBezTo>
                  <a:cubicBezTo>
                    <a:pt x="3657600" y="45720"/>
                    <a:pt x="3703320" y="0"/>
                    <a:pt x="3759200" y="0"/>
                  </a:cubicBezTo>
                  <a:close/>
                  <a:moveTo>
                    <a:pt x="4165600" y="0"/>
                  </a:moveTo>
                  <a:cubicBezTo>
                    <a:pt x="4221480" y="0"/>
                    <a:pt x="4267200" y="45720"/>
                    <a:pt x="4267200" y="101600"/>
                  </a:cubicBezTo>
                  <a:cubicBezTo>
                    <a:pt x="4267200" y="157480"/>
                    <a:pt x="4221480" y="203200"/>
                    <a:pt x="4165600" y="203200"/>
                  </a:cubicBezTo>
                  <a:cubicBezTo>
                    <a:pt x="4109720" y="203200"/>
                    <a:pt x="4064000" y="157480"/>
                    <a:pt x="4064000" y="101600"/>
                  </a:cubicBezTo>
                  <a:cubicBezTo>
                    <a:pt x="4064000" y="45720"/>
                    <a:pt x="4109720" y="0"/>
                    <a:pt x="4165600" y="0"/>
                  </a:cubicBezTo>
                  <a:close/>
                  <a:moveTo>
                    <a:pt x="4572000" y="0"/>
                  </a:moveTo>
                  <a:cubicBezTo>
                    <a:pt x="4627880" y="0"/>
                    <a:pt x="4673600" y="45720"/>
                    <a:pt x="4673600" y="101600"/>
                  </a:cubicBezTo>
                  <a:cubicBezTo>
                    <a:pt x="4673600" y="157480"/>
                    <a:pt x="4627880" y="203200"/>
                    <a:pt x="4572000" y="203200"/>
                  </a:cubicBezTo>
                  <a:cubicBezTo>
                    <a:pt x="4516120" y="203200"/>
                    <a:pt x="4470400" y="157480"/>
                    <a:pt x="4470400" y="101600"/>
                  </a:cubicBezTo>
                  <a:cubicBezTo>
                    <a:pt x="4470400" y="45720"/>
                    <a:pt x="4516120" y="0"/>
                    <a:pt x="4572000" y="0"/>
                  </a:cubicBezTo>
                  <a:close/>
                  <a:moveTo>
                    <a:pt x="4978400" y="0"/>
                  </a:moveTo>
                  <a:cubicBezTo>
                    <a:pt x="5034280" y="0"/>
                    <a:pt x="5080000" y="45720"/>
                    <a:pt x="5080000" y="101600"/>
                  </a:cubicBezTo>
                  <a:cubicBezTo>
                    <a:pt x="5080000" y="157480"/>
                    <a:pt x="5034280" y="203200"/>
                    <a:pt x="4978400" y="203200"/>
                  </a:cubicBezTo>
                  <a:cubicBezTo>
                    <a:pt x="4922520" y="203200"/>
                    <a:pt x="4876800" y="157480"/>
                    <a:pt x="4876800" y="101600"/>
                  </a:cubicBezTo>
                  <a:cubicBezTo>
                    <a:pt x="4876800" y="45720"/>
                    <a:pt x="4922520" y="0"/>
                    <a:pt x="4978400" y="0"/>
                  </a:cubicBezTo>
                  <a:close/>
                  <a:moveTo>
                    <a:pt x="5384800" y="0"/>
                  </a:moveTo>
                  <a:cubicBezTo>
                    <a:pt x="5440680" y="0"/>
                    <a:pt x="5486400" y="45720"/>
                    <a:pt x="5486400" y="101600"/>
                  </a:cubicBezTo>
                  <a:cubicBezTo>
                    <a:pt x="5486400" y="157480"/>
                    <a:pt x="5440680" y="203200"/>
                    <a:pt x="5384800" y="203200"/>
                  </a:cubicBezTo>
                  <a:cubicBezTo>
                    <a:pt x="5328920" y="203200"/>
                    <a:pt x="5283200" y="157480"/>
                    <a:pt x="5283200" y="101600"/>
                  </a:cubicBezTo>
                  <a:cubicBezTo>
                    <a:pt x="5283200" y="45720"/>
                    <a:pt x="5328920" y="0"/>
                    <a:pt x="5384800" y="0"/>
                  </a:cubicBezTo>
                  <a:close/>
                  <a:moveTo>
                    <a:pt x="5791200" y="0"/>
                  </a:moveTo>
                  <a:cubicBezTo>
                    <a:pt x="5847080" y="0"/>
                    <a:pt x="5892800" y="45720"/>
                    <a:pt x="5892800" y="101600"/>
                  </a:cubicBezTo>
                  <a:cubicBezTo>
                    <a:pt x="5892800" y="157480"/>
                    <a:pt x="5847080" y="203200"/>
                    <a:pt x="5791200" y="203200"/>
                  </a:cubicBezTo>
                  <a:cubicBezTo>
                    <a:pt x="5735320" y="203200"/>
                    <a:pt x="5689600" y="157480"/>
                    <a:pt x="5689600" y="101600"/>
                  </a:cubicBezTo>
                  <a:cubicBezTo>
                    <a:pt x="5689600" y="45720"/>
                    <a:pt x="5735320" y="0"/>
                    <a:pt x="5791200" y="0"/>
                  </a:cubicBezTo>
                  <a:close/>
                  <a:moveTo>
                    <a:pt x="6197600" y="0"/>
                  </a:moveTo>
                  <a:cubicBezTo>
                    <a:pt x="6253480" y="0"/>
                    <a:pt x="6299200" y="45720"/>
                    <a:pt x="6299200" y="101600"/>
                  </a:cubicBezTo>
                  <a:cubicBezTo>
                    <a:pt x="6299200" y="157480"/>
                    <a:pt x="6253480" y="203200"/>
                    <a:pt x="6197600" y="203200"/>
                  </a:cubicBezTo>
                  <a:cubicBezTo>
                    <a:pt x="6141720" y="203200"/>
                    <a:pt x="6096000" y="157480"/>
                    <a:pt x="6096000" y="101600"/>
                  </a:cubicBezTo>
                  <a:cubicBezTo>
                    <a:pt x="6096000" y="45720"/>
                    <a:pt x="6141720" y="0"/>
                    <a:pt x="6197600" y="0"/>
                  </a:cubicBezTo>
                  <a:close/>
                  <a:moveTo>
                    <a:pt x="6604000" y="0"/>
                  </a:moveTo>
                  <a:cubicBezTo>
                    <a:pt x="6659880" y="0"/>
                    <a:pt x="6705600" y="45720"/>
                    <a:pt x="6705600" y="101600"/>
                  </a:cubicBezTo>
                  <a:cubicBezTo>
                    <a:pt x="6705600" y="157480"/>
                    <a:pt x="6659880" y="203200"/>
                    <a:pt x="6604000" y="203200"/>
                  </a:cubicBezTo>
                  <a:cubicBezTo>
                    <a:pt x="6548120" y="203200"/>
                    <a:pt x="6502400" y="157480"/>
                    <a:pt x="6502400" y="101600"/>
                  </a:cubicBezTo>
                  <a:cubicBezTo>
                    <a:pt x="6502400" y="45720"/>
                    <a:pt x="6548120" y="0"/>
                    <a:pt x="6604000" y="0"/>
                  </a:cubicBezTo>
                  <a:close/>
                  <a:moveTo>
                    <a:pt x="7010400" y="0"/>
                  </a:moveTo>
                  <a:cubicBezTo>
                    <a:pt x="7066280" y="0"/>
                    <a:pt x="7112000" y="45720"/>
                    <a:pt x="7112000" y="101600"/>
                  </a:cubicBezTo>
                  <a:cubicBezTo>
                    <a:pt x="7112000" y="157480"/>
                    <a:pt x="7066280" y="203200"/>
                    <a:pt x="7010400" y="203200"/>
                  </a:cubicBezTo>
                  <a:cubicBezTo>
                    <a:pt x="6954520" y="203200"/>
                    <a:pt x="6908800" y="157480"/>
                    <a:pt x="6908800" y="101600"/>
                  </a:cubicBezTo>
                  <a:cubicBezTo>
                    <a:pt x="6908800" y="45720"/>
                    <a:pt x="6954520" y="0"/>
                    <a:pt x="7010400" y="0"/>
                  </a:cubicBezTo>
                  <a:close/>
                  <a:moveTo>
                    <a:pt x="7416800" y="0"/>
                  </a:moveTo>
                  <a:cubicBezTo>
                    <a:pt x="7472680" y="0"/>
                    <a:pt x="7518400" y="45720"/>
                    <a:pt x="7518400" y="101600"/>
                  </a:cubicBezTo>
                  <a:cubicBezTo>
                    <a:pt x="7518400" y="157480"/>
                    <a:pt x="7472680" y="203200"/>
                    <a:pt x="7416800" y="203200"/>
                  </a:cubicBezTo>
                  <a:cubicBezTo>
                    <a:pt x="7360920" y="203200"/>
                    <a:pt x="7315200" y="157480"/>
                    <a:pt x="7315200" y="101600"/>
                  </a:cubicBezTo>
                  <a:cubicBezTo>
                    <a:pt x="7315200" y="45720"/>
                    <a:pt x="7360920" y="0"/>
                    <a:pt x="7416800" y="0"/>
                  </a:cubicBezTo>
                  <a:close/>
                  <a:moveTo>
                    <a:pt x="7823200" y="0"/>
                  </a:moveTo>
                  <a:cubicBezTo>
                    <a:pt x="7879080" y="0"/>
                    <a:pt x="7924800" y="45720"/>
                    <a:pt x="7924800" y="101600"/>
                  </a:cubicBezTo>
                  <a:cubicBezTo>
                    <a:pt x="7924800" y="157480"/>
                    <a:pt x="7879080" y="203200"/>
                    <a:pt x="7823200" y="203200"/>
                  </a:cubicBezTo>
                  <a:cubicBezTo>
                    <a:pt x="7767320" y="203200"/>
                    <a:pt x="7721600" y="157480"/>
                    <a:pt x="7721600" y="101600"/>
                  </a:cubicBezTo>
                  <a:cubicBezTo>
                    <a:pt x="7721600" y="45720"/>
                    <a:pt x="7767320" y="0"/>
                    <a:pt x="7823200" y="0"/>
                  </a:cubicBezTo>
                  <a:close/>
                  <a:moveTo>
                    <a:pt x="8229600" y="0"/>
                  </a:moveTo>
                  <a:cubicBezTo>
                    <a:pt x="8285480" y="0"/>
                    <a:pt x="8331200" y="45720"/>
                    <a:pt x="8331200" y="101600"/>
                  </a:cubicBezTo>
                  <a:cubicBezTo>
                    <a:pt x="8331200" y="157480"/>
                    <a:pt x="8285480" y="203200"/>
                    <a:pt x="8229600" y="203200"/>
                  </a:cubicBezTo>
                  <a:cubicBezTo>
                    <a:pt x="8173720" y="203200"/>
                    <a:pt x="8128000" y="157480"/>
                    <a:pt x="8128000" y="101600"/>
                  </a:cubicBezTo>
                  <a:cubicBezTo>
                    <a:pt x="8128000" y="45720"/>
                    <a:pt x="8173720" y="0"/>
                    <a:pt x="8229600" y="0"/>
                  </a:cubicBezTo>
                  <a:close/>
                </a:path>
              </a:pathLst>
            </a:custGeom>
            <a:solidFill>
              <a:srgbClr val="13538A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3684642" y="7675296"/>
            <a:ext cx="1101379" cy="566710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 rot="5400000">
            <a:off x="3628913" y="2435250"/>
            <a:ext cx="1212837" cy="1154750"/>
            <a:chOff x="0" y="0"/>
            <a:chExt cx="1617116" cy="1539667"/>
          </a:xfrm>
        </p:grpSpPr>
        <p:grpSp>
          <p:nvGrpSpPr>
            <p:cNvPr id="15" name="Group 15"/>
            <p:cNvGrpSpPr/>
            <p:nvPr/>
          </p:nvGrpSpPr>
          <p:grpSpPr>
            <a:xfrm rot="5400000">
              <a:off x="-578356" y="578356"/>
              <a:ext cx="1375417" cy="218706"/>
              <a:chOff x="0" y="0"/>
              <a:chExt cx="3594100" cy="5715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255270"/>
                <a:ext cx="359410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3594100" h="69850">
                    <a:moveTo>
                      <a:pt x="330327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3594100" y="69850"/>
                    </a:lnTo>
                    <a:lnTo>
                      <a:pt x="3594100" y="0"/>
                    </a:lnTo>
                    <a:close/>
                  </a:path>
                </a:pathLst>
              </a:custGeom>
              <a:solidFill>
                <a:srgbClr val="13538A"/>
              </a:solidFill>
            </p:spPr>
          </p:sp>
        </p:grpSp>
        <p:grpSp>
          <p:nvGrpSpPr>
            <p:cNvPr id="17" name="Group 17"/>
            <p:cNvGrpSpPr/>
            <p:nvPr/>
          </p:nvGrpSpPr>
          <p:grpSpPr>
            <a:xfrm rot="-10800000">
              <a:off x="109353" y="1266065"/>
              <a:ext cx="1375417" cy="218706"/>
              <a:chOff x="0" y="0"/>
              <a:chExt cx="3594100" cy="5715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255270"/>
                <a:ext cx="359410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3594100" h="69850">
                    <a:moveTo>
                      <a:pt x="330327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3594100" y="69850"/>
                    </a:lnTo>
                    <a:lnTo>
                      <a:pt x="3594100" y="0"/>
                    </a:lnTo>
                    <a:close/>
                  </a:path>
                </a:pathLst>
              </a:custGeom>
              <a:solidFill>
                <a:srgbClr val="13538A"/>
              </a:solidFill>
            </p:spPr>
          </p:sp>
        </p:grpSp>
        <p:grpSp>
          <p:nvGrpSpPr>
            <p:cNvPr id="19" name="Group 19"/>
            <p:cNvGrpSpPr>
              <a:grpSpLocks noChangeAspect="1"/>
            </p:cNvGrpSpPr>
            <p:nvPr/>
          </p:nvGrpSpPr>
          <p:grpSpPr>
            <a:xfrm rot="-5260509">
              <a:off x="1298991" y="1224061"/>
              <a:ext cx="371559" cy="249825"/>
              <a:chOff x="0" y="0"/>
              <a:chExt cx="1930400" cy="129794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930400" cy="1297940"/>
              </a:xfrm>
              <a:custGeom>
                <a:avLst/>
                <a:gdLst/>
                <a:ahLst/>
                <a:cxnLst/>
                <a:rect l="l" t="t" r="r" b="b"/>
                <a:pathLst>
                  <a:path w="1930400" h="1297940">
                    <a:moveTo>
                      <a:pt x="0" y="0"/>
                    </a:moveTo>
                    <a:lnTo>
                      <a:pt x="965200" y="1297940"/>
                    </a:lnTo>
                    <a:lnTo>
                      <a:pt x="1930400" y="0"/>
                    </a:lnTo>
                    <a:close/>
                  </a:path>
                </a:pathLst>
              </a:custGeom>
              <a:solidFill>
                <a:srgbClr val="13538A"/>
              </a:solidFill>
            </p:spPr>
          </p:sp>
        </p:grp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373484" y="3830950"/>
            <a:ext cx="2568944" cy="3577011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2171700" y="759333"/>
            <a:ext cx="9451780" cy="529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30"/>
              </a:lnSpc>
            </a:pPr>
            <a:r>
              <a:rPr lang="en-US" sz="3200" b="1" spc="160">
                <a:solidFill>
                  <a:srgbClr val="13538A"/>
                </a:solidFill>
                <a:latin typeface="Swis721 Ex BT" panose="020B0605020202020204" charset="0"/>
                <a:cs typeface="Swis721 Ex BT" panose="020B0605020202020204" charset="0"/>
              </a:rPr>
              <a:t>IPX5300</a:t>
            </a:r>
            <a:r>
              <a:rPr lang="en-US" sz="3200" b="1" spc="160">
                <a:solidFill>
                  <a:srgbClr val="2C92D5"/>
                </a:solidFill>
                <a:latin typeface="Swis721 Ex BT" panose="020B0605020202020204" charset="0"/>
                <a:cs typeface="Swis721 Ex BT" panose="020B0605020202020204" charset="0"/>
              </a:rPr>
              <a:t> NETWORK MUSIC CLIENT</a:t>
            </a:r>
            <a:endParaRPr lang="en-US" sz="3200" b="1" spc="160">
              <a:solidFill>
                <a:srgbClr val="2C92D5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1267276" y="3308185"/>
            <a:ext cx="5712482" cy="422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0" lvl="1" indent="-237490" algn="l">
              <a:lnSpc>
                <a:spcPts val="3300"/>
              </a:lnSpc>
              <a:buFont typeface="Arial" panose="020B0604020202020204"/>
              <a:buChar char="•"/>
            </a:pPr>
            <a:r>
              <a:rPr lang="en-US" sz="2000" spc="109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Dedicated music client</a:t>
            </a:r>
            <a:endParaRPr lang="en-US" sz="2000" spc="109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1267276" y="4077530"/>
            <a:ext cx="5850724" cy="169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0" lvl="1" indent="-237490" algn="l">
              <a:lnSpc>
                <a:spcPts val="3300"/>
              </a:lnSpc>
              <a:buFont typeface="Arial" panose="020B0604020202020204"/>
              <a:buChar char="•"/>
            </a:pPr>
            <a:r>
              <a:rPr lang="en-US" sz="2000" spc="109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Use in uninterrupted paging system ; also suitable for high quality audio streaming of up to 320 kbps mp3</a:t>
            </a:r>
            <a:endParaRPr lang="en-US" sz="2000" spc="109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256316" y="652740"/>
            <a:ext cx="362581" cy="710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45"/>
              </a:lnSpc>
              <a:spcBef>
                <a:spcPct val="0"/>
              </a:spcBef>
            </a:pPr>
            <a:r>
              <a:rPr lang="en-US" sz="3960" spc="198">
                <a:solidFill>
                  <a:srgbClr val="FFFFFF"/>
                </a:solidFill>
                <a:latin typeface="Swis721 Ex BT" panose="020B0605020202020204" charset="0"/>
                <a:cs typeface="Swis721 Ex BT" panose="020B0605020202020204" charset="0"/>
              </a:rPr>
              <a:t>5</a:t>
            </a:r>
            <a:endParaRPr lang="en-US" sz="3960" spc="198">
              <a:solidFill>
                <a:srgbClr val="FFFFFF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5263336" y="3328160"/>
            <a:ext cx="2880707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70"/>
              </a:lnSpc>
            </a:pPr>
            <a:r>
              <a:rPr lang="en-US" sz="2000" spc="116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LAN</a:t>
            </a:r>
            <a:endParaRPr lang="en-US" sz="2000" spc="116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2171700" y="8668816"/>
            <a:ext cx="4127263" cy="370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90"/>
              </a:lnSpc>
            </a:pPr>
            <a:r>
              <a:rPr lang="en-US" sz="2065" spc="103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BGM Output</a:t>
            </a:r>
            <a:endParaRPr lang="en-US" sz="2065" spc="103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500">
        <p:fade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852" y="3711678"/>
            <a:ext cx="2617114" cy="4191368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3384380" y="1134166"/>
            <a:ext cx="4760630" cy="306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90"/>
              </a:lnSpc>
            </a:pPr>
            <a:r>
              <a:rPr lang="en-US" sz="1990" b="1" spc="119">
                <a:solidFill>
                  <a:srgbClr val="13538A"/>
                </a:solidFill>
                <a:latin typeface="Swis721 Ex BT" panose="020B0605020202020204" charset="0"/>
                <a:cs typeface="Swis721 Ex BT" panose="020B0605020202020204" charset="0"/>
              </a:rPr>
              <a:t> IPX SERIES : PRODUCTS</a:t>
            </a:r>
            <a:endParaRPr lang="en-US" sz="1990" b="1" spc="119">
              <a:solidFill>
                <a:srgbClr val="13538A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5" name="AutoShape 5"/>
          <p:cNvSpPr/>
          <p:nvPr/>
        </p:nvSpPr>
        <p:spPr>
          <a:xfrm>
            <a:off x="17411700" y="832587"/>
            <a:ext cx="733683" cy="232262"/>
          </a:xfrm>
          <a:prstGeom prst="rect">
            <a:avLst/>
          </a:prstGeom>
          <a:solidFill>
            <a:srgbClr val="2C92D5"/>
          </a:solidFill>
        </p:spPr>
      </p:sp>
      <p:sp>
        <p:nvSpPr>
          <p:cNvPr id="6" name="AutoShape 6"/>
          <p:cNvSpPr/>
          <p:nvPr/>
        </p:nvSpPr>
        <p:spPr>
          <a:xfrm>
            <a:off x="-69347" y="0"/>
            <a:ext cx="549024" cy="10287000"/>
          </a:xfrm>
          <a:prstGeom prst="rect">
            <a:avLst/>
          </a:prstGeom>
          <a:solidFill>
            <a:srgbClr val="2C92D5"/>
          </a:solid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8700" y="619793"/>
            <a:ext cx="817813" cy="817813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1322372" y="2303742"/>
            <a:ext cx="5746315" cy="369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85"/>
              </a:lnSpc>
            </a:pPr>
            <a:r>
              <a:rPr lang="en-US" sz="2405" b="1" spc="144">
                <a:solidFill>
                  <a:srgbClr val="13538A"/>
                </a:solidFill>
                <a:latin typeface="Swis721 Ex BT" panose="020B0605020202020204" charset="0"/>
                <a:cs typeface="Swis721 Ex BT" panose="020B0605020202020204" charset="0"/>
              </a:rPr>
              <a:t>FUNCTIONS</a:t>
            </a:r>
            <a:endParaRPr lang="en-US" sz="2405" b="1" spc="144">
              <a:solidFill>
                <a:srgbClr val="13538A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34143" y="1708061"/>
            <a:ext cx="1729639" cy="1396291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5576033" y="3731268"/>
            <a:ext cx="2255311" cy="199365"/>
            <a:chOff x="0" y="0"/>
            <a:chExt cx="9194800" cy="812800"/>
          </a:xfrm>
        </p:grpSpPr>
        <p:sp>
          <p:nvSpPr>
            <p:cNvPr id="12" name="Freeform 12"/>
            <p:cNvSpPr/>
            <p:nvPr/>
          </p:nvSpPr>
          <p:spPr>
            <a:xfrm>
              <a:off x="457200" y="304800"/>
              <a:ext cx="8331200" cy="203200"/>
            </a:xfrm>
            <a:custGeom>
              <a:avLst/>
              <a:gdLst/>
              <a:ahLst/>
              <a:cxnLst/>
              <a:rect l="l" t="t" r="r" b="b"/>
              <a:pathLst>
                <a:path w="8331200" h="203200">
                  <a:moveTo>
                    <a:pt x="101600" y="0"/>
                  </a:moveTo>
                  <a:cubicBezTo>
                    <a:pt x="157480" y="0"/>
                    <a:pt x="203200" y="45720"/>
                    <a:pt x="203200" y="101600"/>
                  </a:cubicBezTo>
                  <a:cubicBezTo>
                    <a:pt x="203200" y="157480"/>
                    <a:pt x="157480" y="203200"/>
                    <a:pt x="101600" y="203200"/>
                  </a:cubicBezTo>
                  <a:cubicBezTo>
                    <a:pt x="45720" y="203200"/>
                    <a:pt x="0" y="157480"/>
                    <a:pt x="0" y="101600"/>
                  </a:cubicBezTo>
                  <a:cubicBezTo>
                    <a:pt x="0" y="45720"/>
                    <a:pt x="45720" y="0"/>
                    <a:pt x="101600" y="0"/>
                  </a:cubicBezTo>
                  <a:close/>
                  <a:moveTo>
                    <a:pt x="508000" y="0"/>
                  </a:moveTo>
                  <a:cubicBezTo>
                    <a:pt x="563880" y="0"/>
                    <a:pt x="609600" y="45720"/>
                    <a:pt x="609600" y="101600"/>
                  </a:cubicBezTo>
                  <a:cubicBezTo>
                    <a:pt x="609600" y="157480"/>
                    <a:pt x="563880" y="203200"/>
                    <a:pt x="508000" y="203200"/>
                  </a:cubicBezTo>
                  <a:cubicBezTo>
                    <a:pt x="452120" y="203200"/>
                    <a:pt x="406400" y="157480"/>
                    <a:pt x="406400" y="101600"/>
                  </a:cubicBezTo>
                  <a:cubicBezTo>
                    <a:pt x="406400" y="45720"/>
                    <a:pt x="452120" y="0"/>
                    <a:pt x="508000" y="0"/>
                  </a:cubicBezTo>
                  <a:close/>
                  <a:moveTo>
                    <a:pt x="914400" y="0"/>
                  </a:moveTo>
                  <a:cubicBezTo>
                    <a:pt x="970280" y="0"/>
                    <a:pt x="1016000" y="45720"/>
                    <a:pt x="1016000" y="101600"/>
                  </a:cubicBezTo>
                  <a:cubicBezTo>
                    <a:pt x="1016000" y="157480"/>
                    <a:pt x="970280" y="203200"/>
                    <a:pt x="914400" y="203200"/>
                  </a:cubicBezTo>
                  <a:cubicBezTo>
                    <a:pt x="858520" y="203200"/>
                    <a:pt x="812800" y="157480"/>
                    <a:pt x="812800" y="101600"/>
                  </a:cubicBezTo>
                  <a:cubicBezTo>
                    <a:pt x="812800" y="45720"/>
                    <a:pt x="858520" y="0"/>
                    <a:pt x="914400" y="0"/>
                  </a:cubicBezTo>
                  <a:close/>
                  <a:moveTo>
                    <a:pt x="1320800" y="0"/>
                  </a:moveTo>
                  <a:cubicBezTo>
                    <a:pt x="1376680" y="0"/>
                    <a:pt x="1422400" y="45720"/>
                    <a:pt x="1422400" y="101600"/>
                  </a:cubicBezTo>
                  <a:cubicBezTo>
                    <a:pt x="1422400" y="157480"/>
                    <a:pt x="1376680" y="203200"/>
                    <a:pt x="1320800" y="203200"/>
                  </a:cubicBezTo>
                  <a:cubicBezTo>
                    <a:pt x="1264920" y="203200"/>
                    <a:pt x="1219200" y="157480"/>
                    <a:pt x="1219200" y="101600"/>
                  </a:cubicBezTo>
                  <a:cubicBezTo>
                    <a:pt x="1219200" y="45720"/>
                    <a:pt x="1264920" y="0"/>
                    <a:pt x="1320800" y="0"/>
                  </a:cubicBezTo>
                  <a:close/>
                  <a:moveTo>
                    <a:pt x="1727200" y="0"/>
                  </a:moveTo>
                  <a:cubicBezTo>
                    <a:pt x="1783080" y="0"/>
                    <a:pt x="1828800" y="45720"/>
                    <a:pt x="1828800" y="101600"/>
                  </a:cubicBezTo>
                  <a:cubicBezTo>
                    <a:pt x="1828800" y="157480"/>
                    <a:pt x="1783080" y="203200"/>
                    <a:pt x="1727200" y="203200"/>
                  </a:cubicBezTo>
                  <a:cubicBezTo>
                    <a:pt x="1671320" y="203200"/>
                    <a:pt x="1625600" y="157480"/>
                    <a:pt x="1625600" y="101600"/>
                  </a:cubicBezTo>
                  <a:cubicBezTo>
                    <a:pt x="1625600" y="45720"/>
                    <a:pt x="1671320" y="0"/>
                    <a:pt x="1727200" y="0"/>
                  </a:cubicBezTo>
                  <a:close/>
                  <a:moveTo>
                    <a:pt x="2133600" y="0"/>
                  </a:moveTo>
                  <a:cubicBezTo>
                    <a:pt x="2189480" y="0"/>
                    <a:pt x="2235200" y="45720"/>
                    <a:pt x="2235200" y="101600"/>
                  </a:cubicBezTo>
                  <a:cubicBezTo>
                    <a:pt x="2235200" y="157480"/>
                    <a:pt x="2189480" y="203200"/>
                    <a:pt x="2133600" y="203200"/>
                  </a:cubicBezTo>
                  <a:cubicBezTo>
                    <a:pt x="2077720" y="203200"/>
                    <a:pt x="2032000" y="157480"/>
                    <a:pt x="2032000" y="101600"/>
                  </a:cubicBezTo>
                  <a:cubicBezTo>
                    <a:pt x="2032000" y="45720"/>
                    <a:pt x="2077720" y="0"/>
                    <a:pt x="2133600" y="0"/>
                  </a:cubicBezTo>
                  <a:close/>
                  <a:moveTo>
                    <a:pt x="2540000" y="0"/>
                  </a:moveTo>
                  <a:cubicBezTo>
                    <a:pt x="2595880" y="0"/>
                    <a:pt x="2641600" y="45720"/>
                    <a:pt x="2641600" y="101600"/>
                  </a:cubicBezTo>
                  <a:cubicBezTo>
                    <a:pt x="2641600" y="157480"/>
                    <a:pt x="2595880" y="203200"/>
                    <a:pt x="2540000" y="203200"/>
                  </a:cubicBezTo>
                  <a:cubicBezTo>
                    <a:pt x="2484120" y="203200"/>
                    <a:pt x="2438400" y="157480"/>
                    <a:pt x="2438400" y="101600"/>
                  </a:cubicBezTo>
                  <a:cubicBezTo>
                    <a:pt x="2438400" y="45720"/>
                    <a:pt x="2484120" y="0"/>
                    <a:pt x="2540000" y="0"/>
                  </a:cubicBezTo>
                  <a:close/>
                  <a:moveTo>
                    <a:pt x="2946400" y="0"/>
                  </a:moveTo>
                  <a:cubicBezTo>
                    <a:pt x="3002280" y="0"/>
                    <a:pt x="3048000" y="45720"/>
                    <a:pt x="3048000" y="101600"/>
                  </a:cubicBezTo>
                  <a:cubicBezTo>
                    <a:pt x="3048000" y="157480"/>
                    <a:pt x="3002280" y="203200"/>
                    <a:pt x="2946400" y="203200"/>
                  </a:cubicBezTo>
                  <a:cubicBezTo>
                    <a:pt x="2890520" y="203200"/>
                    <a:pt x="2844800" y="157480"/>
                    <a:pt x="2844800" y="101600"/>
                  </a:cubicBezTo>
                  <a:cubicBezTo>
                    <a:pt x="2844800" y="45720"/>
                    <a:pt x="2890520" y="0"/>
                    <a:pt x="2946400" y="0"/>
                  </a:cubicBezTo>
                  <a:close/>
                  <a:moveTo>
                    <a:pt x="3352800" y="0"/>
                  </a:moveTo>
                  <a:cubicBezTo>
                    <a:pt x="3408680" y="0"/>
                    <a:pt x="3454400" y="45720"/>
                    <a:pt x="3454400" y="101600"/>
                  </a:cubicBezTo>
                  <a:cubicBezTo>
                    <a:pt x="3454400" y="157480"/>
                    <a:pt x="3408680" y="203200"/>
                    <a:pt x="3352800" y="203200"/>
                  </a:cubicBezTo>
                  <a:cubicBezTo>
                    <a:pt x="3296920" y="203200"/>
                    <a:pt x="3251200" y="157480"/>
                    <a:pt x="3251200" y="101600"/>
                  </a:cubicBezTo>
                  <a:cubicBezTo>
                    <a:pt x="3251200" y="45720"/>
                    <a:pt x="3296920" y="0"/>
                    <a:pt x="3352800" y="0"/>
                  </a:cubicBezTo>
                  <a:close/>
                  <a:moveTo>
                    <a:pt x="3759200" y="0"/>
                  </a:moveTo>
                  <a:cubicBezTo>
                    <a:pt x="3815080" y="0"/>
                    <a:pt x="3860800" y="45720"/>
                    <a:pt x="3860800" y="101600"/>
                  </a:cubicBezTo>
                  <a:cubicBezTo>
                    <a:pt x="3860800" y="157480"/>
                    <a:pt x="3815080" y="203200"/>
                    <a:pt x="3759200" y="203200"/>
                  </a:cubicBezTo>
                  <a:cubicBezTo>
                    <a:pt x="3703320" y="203200"/>
                    <a:pt x="3657600" y="157480"/>
                    <a:pt x="3657600" y="101600"/>
                  </a:cubicBezTo>
                  <a:cubicBezTo>
                    <a:pt x="3657600" y="45720"/>
                    <a:pt x="3703320" y="0"/>
                    <a:pt x="3759200" y="0"/>
                  </a:cubicBezTo>
                  <a:close/>
                  <a:moveTo>
                    <a:pt x="4165600" y="0"/>
                  </a:moveTo>
                  <a:cubicBezTo>
                    <a:pt x="4221480" y="0"/>
                    <a:pt x="4267200" y="45720"/>
                    <a:pt x="4267200" y="101600"/>
                  </a:cubicBezTo>
                  <a:cubicBezTo>
                    <a:pt x="4267200" y="157480"/>
                    <a:pt x="4221480" y="203200"/>
                    <a:pt x="4165600" y="203200"/>
                  </a:cubicBezTo>
                  <a:cubicBezTo>
                    <a:pt x="4109720" y="203200"/>
                    <a:pt x="4064000" y="157480"/>
                    <a:pt x="4064000" y="101600"/>
                  </a:cubicBezTo>
                  <a:cubicBezTo>
                    <a:pt x="4064000" y="45720"/>
                    <a:pt x="4109720" y="0"/>
                    <a:pt x="4165600" y="0"/>
                  </a:cubicBezTo>
                  <a:close/>
                  <a:moveTo>
                    <a:pt x="4572000" y="0"/>
                  </a:moveTo>
                  <a:cubicBezTo>
                    <a:pt x="4627880" y="0"/>
                    <a:pt x="4673600" y="45720"/>
                    <a:pt x="4673600" y="101600"/>
                  </a:cubicBezTo>
                  <a:cubicBezTo>
                    <a:pt x="4673600" y="157480"/>
                    <a:pt x="4627880" y="203200"/>
                    <a:pt x="4572000" y="203200"/>
                  </a:cubicBezTo>
                  <a:cubicBezTo>
                    <a:pt x="4516120" y="203200"/>
                    <a:pt x="4470400" y="157480"/>
                    <a:pt x="4470400" y="101600"/>
                  </a:cubicBezTo>
                  <a:cubicBezTo>
                    <a:pt x="4470400" y="45720"/>
                    <a:pt x="4516120" y="0"/>
                    <a:pt x="4572000" y="0"/>
                  </a:cubicBezTo>
                  <a:close/>
                  <a:moveTo>
                    <a:pt x="4978400" y="0"/>
                  </a:moveTo>
                  <a:cubicBezTo>
                    <a:pt x="5034280" y="0"/>
                    <a:pt x="5080000" y="45720"/>
                    <a:pt x="5080000" y="101600"/>
                  </a:cubicBezTo>
                  <a:cubicBezTo>
                    <a:pt x="5080000" y="157480"/>
                    <a:pt x="5034280" y="203200"/>
                    <a:pt x="4978400" y="203200"/>
                  </a:cubicBezTo>
                  <a:cubicBezTo>
                    <a:pt x="4922520" y="203200"/>
                    <a:pt x="4876800" y="157480"/>
                    <a:pt x="4876800" y="101600"/>
                  </a:cubicBezTo>
                  <a:cubicBezTo>
                    <a:pt x="4876800" y="45720"/>
                    <a:pt x="4922520" y="0"/>
                    <a:pt x="4978400" y="0"/>
                  </a:cubicBezTo>
                  <a:close/>
                  <a:moveTo>
                    <a:pt x="5384800" y="0"/>
                  </a:moveTo>
                  <a:cubicBezTo>
                    <a:pt x="5440680" y="0"/>
                    <a:pt x="5486400" y="45720"/>
                    <a:pt x="5486400" y="101600"/>
                  </a:cubicBezTo>
                  <a:cubicBezTo>
                    <a:pt x="5486400" y="157480"/>
                    <a:pt x="5440680" y="203200"/>
                    <a:pt x="5384800" y="203200"/>
                  </a:cubicBezTo>
                  <a:cubicBezTo>
                    <a:pt x="5328920" y="203200"/>
                    <a:pt x="5283200" y="157480"/>
                    <a:pt x="5283200" y="101600"/>
                  </a:cubicBezTo>
                  <a:cubicBezTo>
                    <a:pt x="5283200" y="45720"/>
                    <a:pt x="5328920" y="0"/>
                    <a:pt x="5384800" y="0"/>
                  </a:cubicBezTo>
                  <a:close/>
                  <a:moveTo>
                    <a:pt x="5791200" y="0"/>
                  </a:moveTo>
                  <a:cubicBezTo>
                    <a:pt x="5847080" y="0"/>
                    <a:pt x="5892800" y="45720"/>
                    <a:pt x="5892800" y="101600"/>
                  </a:cubicBezTo>
                  <a:cubicBezTo>
                    <a:pt x="5892800" y="157480"/>
                    <a:pt x="5847080" y="203200"/>
                    <a:pt x="5791200" y="203200"/>
                  </a:cubicBezTo>
                  <a:cubicBezTo>
                    <a:pt x="5735320" y="203200"/>
                    <a:pt x="5689600" y="157480"/>
                    <a:pt x="5689600" y="101600"/>
                  </a:cubicBezTo>
                  <a:cubicBezTo>
                    <a:pt x="5689600" y="45720"/>
                    <a:pt x="5735320" y="0"/>
                    <a:pt x="5791200" y="0"/>
                  </a:cubicBezTo>
                  <a:close/>
                  <a:moveTo>
                    <a:pt x="6197600" y="0"/>
                  </a:moveTo>
                  <a:cubicBezTo>
                    <a:pt x="6253480" y="0"/>
                    <a:pt x="6299200" y="45720"/>
                    <a:pt x="6299200" y="101600"/>
                  </a:cubicBezTo>
                  <a:cubicBezTo>
                    <a:pt x="6299200" y="157480"/>
                    <a:pt x="6253480" y="203200"/>
                    <a:pt x="6197600" y="203200"/>
                  </a:cubicBezTo>
                  <a:cubicBezTo>
                    <a:pt x="6141720" y="203200"/>
                    <a:pt x="6096000" y="157480"/>
                    <a:pt x="6096000" y="101600"/>
                  </a:cubicBezTo>
                  <a:cubicBezTo>
                    <a:pt x="6096000" y="45720"/>
                    <a:pt x="6141720" y="0"/>
                    <a:pt x="6197600" y="0"/>
                  </a:cubicBezTo>
                  <a:close/>
                  <a:moveTo>
                    <a:pt x="6604000" y="0"/>
                  </a:moveTo>
                  <a:cubicBezTo>
                    <a:pt x="6659880" y="0"/>
                    <a:pt x="6705600" y="45720"/>
                    <a:pt x="6705600" y="101600"/>
                  </a:cubicBezTo>
                  <a:cubicBezTo>
                    <a:pt x="6705600" y="157480"/>
                    <a:pt x="6659880" y="203200"/>
                    <a:pt x="6604000" y="203200"/>
                  </a:cubicBezTo>
                  <a:cubicBezTo>
                    <a:pt x="6548120" y="203200"/>
                    <a:pt x="6502400" y="157480"/>
                    <a:pt x="6502400" y="101600"/>
                  </a:cubicBezTo>
                  <a:cubicBezTo>
                    <a:pt x="6502400" y="45720"/>
                    <a:pt x="6548120" y="0"/>
                    <a:pt x="6604000" y="0"/>
                  </a:cubicBezTo>
                  <a:close/>
                  <a:moveTo>
                    <a:pt x="7010400" y="0"/>
                  </a:moveTo>
                  <a:cubicBezTo>
                    <a:pt x="7066280" y="0"/>
                    <a:pt x="7112000" y="45720"/>
                    <a:pt x="7112000" y="101600"/>
                  </a:cubicBezTo>
                  <a:cubicBezTo>
                    <a:pt x="7112000" y="157480"/>
                    <a:pt x="7066280" y="203200"/>
                    <a:pt x="7010400" y="203200"/>
                  </a:cubicBezTo>
                  <a:cubicBezTo>
                    <a:pt x="6954520" y="203200"/>
                    <a:pt x="6908800" y="157480"/>
                    <a:pt x="6908800" y="101600"/>
                  </a:cubicBezTo>
                  <a:cubicBezTo>
                    <a:pt x="6908800" y="45720"/>
                    <a:pt x="6954520" y="0"/>
                    <a:pt x="7010400" y="0"/>
                  </a:cubicBezTo>
                  <a:close/>
                  <a:moveTo>
                    <a:pt x="7416800" y="0"/>
                  </a:moveTo>
                  <a:cubicBezTo>
                    <a:pt x="7472680" y="0"/>
                    <a:pt x="7518400" y="45720"/>
                    <a:pt x="7518400" y="101600"/>
                  </a:cubicBezTo>
                  <a:cubicBezTo>
                    <a:pt x="7518400" y="157480"/>
                    <a:pt x="7472680" y="203200"/>
                    <a:pt x="7416800" y="203200"/>
                  </a:cubicBezTo>
                  <a:cubicBezTo>
                    <a:pt x="7360920" y="203200"/>
                    <a:pt x="7315200" y="157480"/>
                    <a:pt x="7315200" y="101600"/>
                  </a:cubicBezTo>
                  <a:cubicBezTo>
                    <a:pt x="7315200" y="45720"/>
                    <a:pt x="7360920" y="0"/>
                    <a:pt x="7416800" y="0"/>
                  </a:cubicBezTo>
                  <a:close/>
                  <a:moveTo>
                    <a:pt x="7823200" y="0"/>
                  </a:moveTo>
                  <a:cubicBezTo>
                    <a:pt x="7879080" y="0"/>
                    <a:pt x="7924800" y="45720"/>
                    <a:pt x="7924800" y="101600"/>
                  </a:cubicBezTo>
                  <a:cubicBezTo>
                    <a:pt x="7924800" y="157480"/>
                    <a:pt x="7879080" y="203200"/>
                    <a:pt x="7823200" y="203200"/>
                  </a:cubicBezTo>
                  <a:cubicBezTo>
                    <a:pt x="7767320" y="203200"/>
                    <a:pt x="7721600" y="157480"/>
                    <a:pt x="7721600" y="101600"/>
                  </a:cubicBezTo>
                  <a:cubicBezTo>
                    <a:pt x="7721600" y="45720"/>
                    <a:pt x="7767320" y="0"/>
                    <a:pt x="7823200" y="0"/>
                  </a:cubicBezTo>
                  <a:close/>
                  <a:moveTo>
                    <a:pt x="8229600" y="0"/>
                  </a:moveTo>
                  <a:cubicBezTo>
                    <a:pt x="8285480" y="0"/>
                    <a:pt x="8331200" y="45720"/>
                    <a:pt x="8331200" y="101600"/>
                  </a:cubicBezTo>
                  <a:cubicBezTo>
                    <a:pt x="8331200" y="157480"/>
                    <a:pt x="8285480" y="203200"/>
                    <a:pt x="8229600" y="203200"/>
                  </a:cubicBezTo>
                  <a:cubicBezTo>
                    <a:pt x="8173720" y="203200"/>
                    <a:pt x="8128000" y="157480"/>
                    <a:pt x="8128000" y="101600"/>
                  </a:cubicBezTo>
                  <a:cubicBezTo>
                    <a:pt x="8128000" y="45720"/>
                    <a:pt x="8173720" y="0"/>
                    <a:pt x="8229600" y="0"/>
                  </a:cubicBezTo>
                  <a:close/>
                </a:path>
              </a:pathLst>
            </a:custGeom>
            <a:solidFill>
              <a:srgbClr val="13538A"/>
            </a:solidFill>
          </p:spPr>
        </p:sp>
      </p:grpSp>
      <p:grpSp>
        <p:nvGrpSpPr>
          <p:cNvPr id="14" name="Group 14"/>
          <p:cNvGrpSpPr/>
          <p:nvPr/>
        </p:nvGrpSpPr>
        <p:grpSpPr>
          <a:xfrm rot="5400000">
            <a:off x="3628913" y="2435250"/>
            <a:ext cx="1212837" cy="1154750"/>
            <a:chOff x="0" y="0"/>
            <a:chExt cx="1617116" cy="1539667"/>
          </a:xfrm>
        </p:grpSpPr>
        <p:grpSp>
          <p:nvGrpSpPr>
            <p:cNvPr id="15" name="Group 15"/>
            <p:cNvGrpSpPr/>
            <p:nvPr/>
          </p:nvGrpSpPr>
          <p:grpSpPr>
            <a:xfrm rot="5400000">
              <a:off x="-578356" y="578356"/>
              <a:ext cx="1375417" cy="218706"/>
              <a:chOff x="0" y="0"/>
              <a:chExt cx="3594100" cy="5715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255270"/>
                <a:ext cx="359410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3594100" h="69850">
                    <a:moveTo>
                      <a:pt x="330327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3594100" y="69850"/>
                    </a:lnTo>
                    <a:lnTo>
                      <a:pt x="3594100" y="0"/>
                    </a:lnTo>
                    <a:close/>
                  </a:path>
                </a:pathLst>
              </a:custGeom>
              <a:solidFill>
                <a:srgbClr val="13538A"/>
              </a:solidFill>
            </p:spPr>
          </p:sp>
        </p:grpSp>
        <p:grpSp>
          <p:nvGrpSpPr>
            <p:cNvPr id="17" name="Group 17"/>
            <p:cNvGrpSpPr/>
            <p:nvPr/>
          </p:nvGrpSpPr>
          <p:grpSpPr>
            <a:xfrm rot="-10800000">
              <a:off x="109353" y="1266065"/>
              <a:ext cx="1375417" cy="218706"/>
              <a:chOff x="0" y="0"/>
              <a:chExt cx="3594100" cy="5715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255270"/>
                <a:ext cx="359410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3594100" h="69850">
                    <a:moveTo>
                      <a:pt x="330327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3594100" y="69850"/>
                    </a:lnTo>
                    <a:lnTo>
                      <a:pt x="3594100" y="0"/>
                    </a:lnTo>
                    <a:close/>
                  </a:path>
                </a:pathLst>
              </a:custGeom>
              <a:solidFill>
                <a:srgbClr val="13538A"/>
              </a:solidFill>
            </p:spPr>
          </p:sp>
        </p:grpSp>
        <p:grpSp>
          <p:nvGrpSpPr>
            <p:cNvPr id="19" name="Group 19"/>
            <p:cNvGrpSpPr>
              <a:grpSpLocks noChangeAspect="1"/>
            </p:cNvGrpSpPr>
            <p:nvPr/>
          </p:nvGrpSpPr>
          <p:grpSpPr>
            <a:xfrm rot="-5260509">
              <a:off x="1298991" y="1224061"/>
              <a:ext cx="371559" cy="249825"/>
              <a:chOff x="0" y="0"/>
              <a:chExt cx="1930400" cy="129794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930400" cy="1297940"/>
              </a:xfrm>
              <a:custGeom>
                <a:avLst/>
                <a:gdLst/>
                <a:ahLst/>
                <a:cxnLst/>
                <a:rect l="l" t="t" r="r" b="b"/>
                <a:pathLst>
                  <a:path w="1930400" h="1297940">
                    <a:moveTo>
                      <a:pt x="0" y="0"/>
                    </a:moveTo>
                    <a:lnTo>
                      <a:pt x="965200" y="1297940"/>
                    </a:lnTo>
                    <a:lnTo>
                      <a:pt x="1930400" y="0"/>
                    </a:lnTo>
                    <a:close/>
                  </a:path>
                </a:pathLst>
              </a:custGeom>
              <a:solidFill>
                <a:srgbClr val="13538A"/>
              </a:solidFill>
            </p:spPr>
          </p:sp>
        </p:grpSp>
      </p:grpSp>
      <p:grpSp>
        <p:nvGrpSpPr>
          <p:cNvPr id="21" name="Group 21"/>
          <p:cNvGrpSpPr/>
          <p:nvPr/>
        </p:nvGrpSpPr>
        <p:grpSpPr>
          <a:xfrm>
            <a:off x="3951977" y="7643511"/>
            <a:ext cx="570797" cy="1293272"/>
            <a:chOff x="0" y="0"/>
            <a:chExt cx="761063" cy="1724363"/>
          </a:xfrm>
        </p:grpSpPr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-356446" y="612304"/>
              <a:ext cx="1468506" cy="755613"/>
            </a:xfrm>
            <a:prstGeom prst="rect">
              <a:avLst/>
            </a:prstGeom>
          </p:spPr>
        </p:pic>
        <p:grpSp>
          <p:nvGrpSpPr>
            <p:cNvPr id="23" name="Group 23"/>
            <p:cNvGrpSpPr>
              <a:grpSpLocks noChangeAspect="1"/>
            </p:cNvGrpSpPr>
            <p:nvPr/>
          </p:nvGrpSpPr>
          <p:grpSpPr>
            <a:xfrm rot="-10800000">
              <a:off x="0" y="0"/>
              <a:ext cx="761063" cy="511715"/>
              <a:chOff x="0" y="0"/>
              <a:chExt cx="1930400" cy="129794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1930400" cy="1297940"/>
              </a:xfrm>
              <a:custGeom>
                <a:avLst/>
                <a:gdLst/>
                <a:ahLst/>
                <a:cxnLst/>
                <a:rect l="l" t="t" r="r" b="b"/>
                <a:pathLst>
                  <a:path w="1930400" h="1297940">
                    <a:moveTo>
                      <a:pt x="0" y="0"/>
                    </a:moveTo>
                    <a:lnTo>
                      <a:pt x="965200" y="1297940"/>
                    </a:lnTo>
                    <a:lnTo>
                      <a:pt x="1930400" y="0"/>
                    </a:lnTo>
                    <a:close/>
                  </a:path>
                </a:pathLst>
              </a:custGeom>
              <a:solidFill>
                <a:srgbClr val="1C3D86"/>
              </a:solidFill>
            </p:spPr>
          </p:sp>
        </p:grpSp>
      </p:grpSp>
      <p:sp>
        <p:nvSpPr>
          <p:cNvPr id="25" name="TextBox 25"/>
          <p:cNvSpPr txBox="1"/>
          <p:nvPr/>
        </p:nvSpPr>
        <p:spPr>
          <a:xfrm>
            <a:off x="2171700" y="759333"/>
            <a:ext cx="9451780" cy="529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30"/>
              </a:lnSpc>
            </a:pPr>
            <a:r>
              <a:rPr lang="en-US" sz="3200" b="1" spc="160">
                <a:solidFill>
                  <a:srgbClr val="13538A"/>
                </a:solidFill>
                <a:latin typeface="Swis721 Ex BT" panose="020B0605020202020204" charset="0"/>
                <a:cs typeface="Swis721 Ex BT" panose="020B0605020202020204" charset="0"/>
              </a:rPr>
              <a:t>IPX5500 </a:t>
            </a:r>
            <a:r>
              <a:rPr lang="en-US" sz="3200" b="1" spc="160">
                <a:solidFill>
                  <a:srgbClr val="2C92D5"/>
                </a:solidFill>
                <a:latin typeface="Swis721 Ex BT" panose="020B0605020202020204" charset="0"/>
                <a:cs typeface="Swis721 Ex BT" panose="020B0605020202020204" charset="0"/>
              </a:rPr>
              <a:t>UART TO IP CONVERTER</a:t>
            </a:r>
            <a:endParaRPr lang="en-US" sz="3200" b="1" spc="160">
              <a:solidFill>
                <a:srgbClr val="2C92D5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1339666" y="2885401"/>
            <a:ext cx="5712482" cy="845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0" lvl="1" indent="-237490" algn="l">
              <a:lnSpc>
                <a:spcPts val="3300"/>
              </a:lnSpc>
              <a:buFont typeface="Arial" panose="020B0604020202020204"/>
              <a:buChar char="•"/>
            </a:pPr>
            <a:r>
              <a:rPr lang="en-US" sz="2000" spc="109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RS485 data interface for TCP / IP communication.</a:t>
            </a:r>
            <a:endParaRPr lang="en-US" sz="2000" spc="109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1339031" y="6989365"/>
            <a:ext cx="5712482" cy="845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0" lvl="1" indent="-237490" algn="l">
              <a:lnSpc>
                <a:spcPts val="3300"/>
              </a:lnSpc>
              <a:buFont typeface="Arial" panose="020B0604020202020204"/>
              <a:buChar char="•"/>
            </a:pPr>
            <a:r>
              <a:rPr lang="en-US" sz="2000" spc="109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Each unit able to connect up to 16 devices</a:t>
            </a:r>
            <a:endParaRPr lang="en-US" sz="2000" spc="109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1339635" y="4044981"/>
            <a:ext cx="5850724" cy="2538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0" lvl="1" indent="-237490" algn="l">
              <a:lnSpc>
                <a:spcPts val="3300"/>
              </a:lnSpc>
              <a:buFont typeface="Arial" panose="020B0604020202020204"/>
              <a:buChar char="•"/>
            </a:pPr>
            <a:r>
              <a:rPr lang="en-US" sz="2000" spc="109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Bidirectional UART data communication ; receive data from remote deivces such as battery charger for monitoring over PMX LAN software. Controls of QP power amp from remote PC</a:t>
            </a:r>
            <a:endParaRPr lang="en-US" sz="2000" spc="109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256316" y="652740"/>
            <a:ext cx="362581" cy="710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45"/>
              </a:lnSpc>
              <a:spcBef>
                <a:spcPct val="0"/>
              </a:spcBef>
            </a:pPr>
            <a:r>
              <a:rPr lang="en-US" sz="3960" spc="198">
                <a:solidFill>
                  <a:srgbClr val="FFFFFF"/>
                </a:solidFill>
                <a:latin typeface="Swis721 Ex BT" panose="020B0605020202020204" charset="0"/>
                <a:cs typeface="Swis721 Ex BT" panose="020B0605020202020204" charset="0"/>
              </a:rPr>
              <a:t>6</a:t>
            </a:r>
            <a:endParaRPr lang="en-US" sz="3960" spc="198">
              <a:solidFill>
                <a:srgbClr val="FFFFFF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5263336" y="3328160"/>
            <a:ext cx="2880707" cy="403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70"/>
              </a:lnSpc>
            </a:pPr>
            <a:r>
              <a:rPr lang="en-US" sz="2335" spc="116">
                <a:solidFill>
                  <a:srgbClr val="191919"/>
                </a:solidFill>
                <a:latin typeface="Aileron Regular Bold" panose="00000800000000000000"/>
              </a:rPr>
              <a:t>LAN</a:t>
            </a:r>
            <a:endParaRPr lang="en-US" sz="2335" spc="116">
              <a:solidFill>
                <a:srgbClr val="191919"/>
              </a:solidFill>
              <a:latin typeface="Aileron Regular Bold" panose="00000800000000000000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2171700" y="9096259"/>
            <a:ext cx="4127263" cy="370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90"/>
              </a:lnSpc>
            </a:pPr>
            <a:r>
              <a:rPr lang="en-US" sz="2065" spc="103">
                <a:solidFill>
                  <a:srgbClr val="191919"/>
                </a:solidFill>
                <a:latin typeface="Aileron Regular Bold" panose="00000800000000000000"/>
              </a:rPr>
              <a:t>RS485 data</a:t>
            </a:r>
            <a:endParaRPr lang="en-US" sz="2065" spc="103">
              <a:solidFill>
                <a:srgbClr val="191919"/>
              </a:solidFill>
              <a:latin typeface="Aileron Regular Bold" panose="0000080000000000000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500">
        <p:fade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3204825" y="1137285"/>
            <a:ext cx="4940300" cy="3060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390"/>
              </a:lnSpc>
            </a:pPr>
            <a:r>
              <a:rPr lang="en-US" sz="2000" b="1" spc="119">
                <a:solidFill>
                  <a:srgbClr val="13538A"/>
                </a:solidFill>
                <a:latin typeface="Swis721 Ex BT" panose="020B0605020202020204" charset="0"/>
                <a:cs typeface="Swis721 Ex BT" panose="020B0605020202020204" charset="0"/>
              </a:rPr>
              <a:t> IPX SERIES : PRODUCTS</a:t>
            </a:r>
            <a:endParaRPr lang="en-US" sz="2000" b="1" spc="119">
              <a:solidFill>
                <a:srgbClr val="13538A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5" name="AutoShape 5"/>
          <p:cNvSpPr/>
          <p:nvPr/>
        </p:nvSpPr>
        <p:spPr>
          <a:xfrm>
            <a:off x="17411700" y="832587"/>
            <a:ext cx="733683" cy="232262"/>
          </a:xfrm>
          <a:prstGeom prst="rect">
            <a:avLst/>
          </a:prstGeom>
          <a:solidFill>
            <a:srgbClr val="2C92D5"/>
          </a:solidFill>
        </p:spPr>
      </p:sp>
      <p:sp>
        <p:nvSpPr>
          <p:cNvPr id="6" name="AutoShape 6"/>
          <p:cNvSpPr/>
          <p:nvPr/>
        </p:nvSpPr>
        <p:spPr>
          <a:xfrm>
            <a:off x="-69347" y="0"/>
            <a:ext cx="549024" cy="10287000"/>
          </a:xfrm>
          <a:prstGeom prst="rect">
            <a:avLst/>
          </a:prstGeom>
          <a:solidFill>
            <a:srgbClr val="2C92D5"/>
          </a:solid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8700" y="619793"/>
            <a:ext cx="817813" cy="817813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1665272" y="2332436"/>
            <a:ext cx="5746315" cy="369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85"/>
              </a:lnSpc>
            </a:pPr>
            <a:r>
              <a:rPr lang="en-US" sz="2400" b="1" spc="144">
                <a:solidFill>
                  <a:srgbClr val="13538A"/>
                </a:solidFill>
                <a:latin typeface="Swis721 Ex BT" panose="020B0605020202020204" charset="0"/>
                <a:cs typeface="Swis721 Ex BT" panose="020B0605020202020204" charset="0"/>
              </a:rPr>
              <a:t>FUNCTIONS</a:t>
            </a:r>
            <a:endParaRPr lang="en-US" sz="2400" b="1" spc="144">
              <a:solidFill>
                <a:srgbClr val="13538A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67126" y="5033715"/>
            <a:ext cx="1729639" cy="1396291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4669933" y="7190266"/>
            <a:ext cx="1724025" cy="152400"/>
            <a:chOff x="0" y="0"/>
            <a:chExt cx="9194800" cy="812800"/>
          </a:xfrm>
        </p:grpSpPr>
        <p:sp>
          <p:nvSpPr>
            <p:cNvPr id="12" name="Freeform 12"/>
            <p:cNvSpPr/>
            <p:nvPr/>
          </p:nvSpPr>
          <p:spPr>
            <a:xfrm>
              <a:off x="457200" y="304800"/>
              <a:ext cx="8331200" cy="203200"/>
            </a:xfrm>
            <a:custGeom>
              <a:avLst/>
              <a:gdLst/>
              <a:ahLst/>
              <a:cxnLst/>
              <a:rect l="l" t="t" r="r" b="b"/>
              <a:pathLst>
                <a:path w="8331200" h="203200">
                  <a:moveTo>
                    <a:pt x="101600" y="0"/>
                  </a:moveTo>
                  <a:cubicBezTo>
                    <a:pt x="157480" y="0"/>
                    <a:pt x="203200" y="45720"/>
                    <a:pt x="203200" y="101600"/>
                  </a:cubicBezTo>
                  <a:cubicBezTo>
                    <a:pt x="203200" y="157480"/>
                    <a:pt x="157480" y="203200"/>
                    <a:pt x="101600" y="203200"/>
                  </a:cubicBezTo>
                  <a:cubicBezTo>
                    <a:pt x="45720" y="203200"/>
                    <a:pt x="0" y="157480"/>
                    <a:pt x="0" y="101600"/>
                  </a:cubicBezTo>
                  <a:cubicBezTo>
                    <a:pt x="0" y="45720"/>
                    <a:pt x="45720" y="0"/>
                    <a:pt x="101600" y="0"/>
                  </a:cubicBezTo>
                  <a:close/>
                  <a:moveTo>
                    <a:pt x="508000" y="0"/>
                  </a:moveTo>
                  <a:cubicBezTo>
                    <a:pt x="563880" y="0"/>
                    <a:pt x="609600" y="45720"/>
                    <a:pt x="609600" y="101600"/>
                  </a:cubicBezTo>
                  <a:cubicBezTo>
                    <a:pt x="609600" y="157480"/>
                    <a:pt x="563880" y="203200"/>
                    <a:pt x="508000" y="203200"/>
                  </a:cubicBezTo>
                  <a:cubicBezTo>
                    <a:pt x="452120" y="203200"/>
                    <a:pt x="406400" y="157480"/>
                    <a:pt x="406400" y="101600"/>
                  </a:cubicBezTo>
                  <a:cubicBezTo>
                    <a:pt x="406400" y="45720"/>
                    <a:pt x="452120" y="0"/>
                    <a:pt x="508000" y="0"/>
                  </a:cubicBezTo>
                  <a:close/>
                  <a:moveTo>
                    <a:pt x="914400" y="0"/>
                  </a:moveTo>
                  <a:cubicBezTo>
                    <a:pt x="970280" y="0"/>
                    <a:pt x="1016000" y="45720"/>
                    <a:pt x="1016000" y="101600"/>
                  </a:cubicBezTo>
                  <a:cubicBezTo>
                    <a:pt x="1016000" y="157480"/>
                    <a:pt x="970280" y="203200"/>
                    <a:pt x="914400" y="203200"/>
                  </a:cubicBezTo>
                  <a:cubicBezTo>
                    <a:pt x="858520" y="203200"/>
                    <a:pt x="812800" y="157480"/>
                    <a:pt x="812800" y="101600"/>
                  </a:cubicBezTo>
                  <a:cubicBezTo>
                    <a:pt x="812800" y="45720"/>
                    <a:pt x="858520" y="0"/>
                    <a:pt x="914400" y="0"/>
                  </a:cubicBezTo>
                  <a:close/>
                  <a:moveTo>
                    <a:pt x="1320800" y="0"/>
                  </a:moveTo>
                  <a:cubicBezTo>
                    <a:pt x="1376680" y="0"/>
                    <a:pt x="1422400" y="45720"/>
                    <a:pt x="1422400" y="101600"/>
                  </a:cubicBezTo>
                  <a:cubicBezTo>
                    <a:pt x="1422400" y="157480"/>
                    <a:pt x="1376680" y="203200"/>
                    <a:pt x="1320800" y="203200"/>
                  </a:cubicBezTo>
                  <a:cubicBezTo>
                    <a:pt x="1264920" y="203200"/>
                    <a:pt x="1219200" y="157480"/>
                    <a:pt x="1219200" y="101600"/>
                  </a:cubicBezTo>
                  <a:cubicBezTo>
                    <a:pt x="1219200" y="45720"/>
                    <a:pt x="1264920" y="0"/>
                    <a:pt x="1320800" y="0"/>
                  </a:cubicBezTo>
                  <a:close/>
                  <a:moveTo>
                    <a:pt x="1727200" y="0"/>
                  </a:moveTo>
                  <a:cubicBezTo>
                    <a:pt x="1783080" y="0"/>
                    <a:pt x="1828800" y="45720"/>
                    <a:pt x="1828800" y="101600"/>
                  </a:cubicBezTo>
                  <a:cubicBezTo>
                    <a:pt x="1828800" y="157480"/>
                    <a:pt x="1783080" y="203200"/>
                    <a:pt x="1727200" y="203200"/>
                  </a:cubicBezTo>
                  <a:cubicBezTo>
                    <a:pt x="1671320" y="203200"/>
                    <a:pt x="1625600" y="157480"/>
                    <a:pt x="1625600" y="101600"/>
                  </a:cubicBezTo>
                  <a:cubicBezTo>
                    <a:pt x="1625600" y="45720"/>
                    <a:pt x="1671320" y="0"/>
                    <a:pt x="1727200" y="0"/>
                  </a:cubicBezTo>
                  <a:close/>
                  <a:moveTo>
                    <a:pt x="2133600" y="0"/>
                  </a:moveTo>
                  <a:cubicBezTo>
                    <a:pt x="2189480" y="0"/>
                    <a:pt x="2235200" y="45720"/>
                    <a:pt x="2235200" y="101600"/>
                  </a:cubicBezTo>
                  <a:cubicBezTo>
                    <a:pt x="2235200" y="157480"/>
                    <a:pt x="2189480" y="203200"/>
                    <a:pt x="2133600" y="203200"/>
                  </a:cubicBezTo>
                  <a:cubicBezTo>
                    <a:pt x="2077720" y="203200"/>
                    <a:pt x="2032000" y="157480"/>
                    <a:pt x="2032000" y="101600"/>
                  </a:cubicBezTo>
                  <a:cubicBezTo>
                    <a:pt x="2032000" y="45720"/>
                    <a:pt x="2077720" y="0"/>
                    <a:pt x="2133600" y="0"/>
                  </a:cubicBezTo>
                  <a:close/>
                  <a:moveTo>
                    <a:pt x="2540000" y="0"/>
                  </a:moveTo>
                  <a:cubicBezTo>
                    <a:pt x="2595880" y="0"/>
                    <a:pt x="2641600" y="45720"/>
                    <a:pt x="2641600" y="101600"/>
                  </a:cubicBezTo>
                  <a:cubicBezTo>
                    <a:pt x="2641600" y="157480"/>
                    <a:pt x="2595880" y="203200"/>
                    <a:pt x="2540000" y="203200"/>
                  </a:cubicBezTo>
                  <a:cubicBezTo>
                    <a:pt x="2484120" y="203200"/>
                    <a:pt x="2438400" y="157480"/>
                    <a:pt x="2438400" y="101600"/>
                  </a:cubicBezTo>
                  <a:cubicBezTo>
                    <a:pt x="2438400" y="45720"/>
                    <a:pt x="2484120" y="0"/>
                    <a:pt x="2540000" y="0"/>
                  </a:cubicBezTo>
                  <a:close/>
                  <a:moveTo>
                    <a:pt x="2946400" y="0"/>
                  </a:moveTo>
                  <a:cubicBezTo>
                    <a:pt x="3002280" y="0"/>
                    <a:pt x="3048000" y="45720"/>
                    <a:pt x="3048000" y="101600"/>
                  </a:cubicBezTo>
                  <a:cubicBezTo>
                    <a:pt x="3048000" y="157480"/>
                    <a:pt x="3002280" y="203200"/>
                    <a:pt x="2946400" y="203200"/>
                  </a:cubicBezTo>
                  <a:cubicBezTo>
                    <a:pt x="2890520" y="203200"/>
                    <a:pt x="2844800" y="157480"/>
                    <a:pt x="2844800" y="101600"/>
                  </a:cubicBezTo>
                  <a:cubicBezTo>
                    <a:pt x="2844800" y="45720"/>
                    <a:pt x="2890520" y="0"/>
                    <a:pt x="2946400" y="0"/>
                  </a:cubicBezTo>
                  <a:close/>
                  <a:moveTo>
                    <a:pt x="3352800" y="0"/>
                  </a:moveTo>
                  <a:cubicBezTo>
                    <a:pt x="3408680" y="0"/>
                    <a:pt x="3454400" y="45720"/>
                    <a:pt x="3454400" y="101600"/>
                  </a:cubicBezTo>
                  <a:cubicBezTo>
                    <a:pt x="3454400" y="157480"/>
                    <a:pt x="3408680" y="203200"/>
                    <a:pt x="3352800" y="203200"/>
                  </a:cubicBezTo>
                  <a:cubicBezTo>
                    <a:pt x="3296920" y="203200"/>
                    <a:pt x="3251200" y="157480"/>
                    <a:pt x="3251200" y="101600"/>
                  </a:cubicBezTo>
                  <a:cubicBezTo>
                    <a:pt x="3251200" y="45720"/>
                    <a:pt x="3296920" y="0"/>
                    <a:pt x="3352800" y="0"/>
                  </a:cubicBezTo>
                  <a:close/>
                  <a:moveTo>
                    <a:pt x="3759200" y="0"/>
                  </a:moveTo>
                  <a:cubicBezTo>
                    <a:pt x="3815080" y="0"/>
                    <a:pt x="3860800" y="45720"/>
                    <a:pt x="3860800" y="101600"/>
                  </a:cubicBezTo>
                  <a:cubicBezTo>
                    <a:pt x="3860800" y="157480"/>
                    <a:pt x="3815080" y="203200"/>
                    <a:pt x="3759200" y="203200"/>
                  </a:cubicBezTo>
                  <a:cubicBezTo>
                    <a:pt x="3703320" y="203200"/>
                    <a:pt x="3657600" y="157480"/>
                    <a:pt x="3657600" y="101600"/>
                  </a:cubicBezTo>
                  <a:cubicBezTo>
                    <a:pt x="3657600" y="45720"/>
                    <a:pt x="3703320" y="0"/>
                    <a:pt x="3759200" y="0"/>
                  </a:cubicBezTo>
                  <a:close/>
                  <a:moveTo>
                    <a:pt x="4165600" y="0"/>
                  </a:moveTo>
                  <a:cubicBezTo>
                    <a:pt x="4221480" y="0"/>
                    <a:pt x="4267200" y="45720"/>
                    <a:pt x="4267200" y="101600"/>
                  </a:cubicBezTo>
                  <a:cubicBezTo>
                    <a:pt x="4267200" y="157480"/>
                    <a:pt x="4221480" y="203200"/>
                    <a:pt x="4165600" y="203200"/>
                  </a:cubicBezTo>
                  <a:cubicBezTo>
                    <a:pt x="4109720" y="203200"/>
                    <a:pt x="4064000" y="157480"/>
                    <a:pt x="4064000" y="101600"/>
                  </a:cubicBezTo>
                  <a:cubicBezTo>
                    <a:pt x="4064000" y="45720"/>
                    <a:pt x="4109720" y="0"/>
                    <a:pt x="4165600" y="0"/>
                  </a:cubicBezTo>
                  <a:close/>
                  <a:moveTo>
                    <a:pt x="4572000" y="0"/>
                  </a:moveTo>
                  <a:cubicBezTo>
                    <a:pt x="4627880" y="0"/>
                    <a:pt x="4673600" y="45720"/>
                    <a:pt x="4673600" y="101600"/>
                  </a:cubicBezTo>
                  <a:cubicBezTo>
                    <a:pt x="4673600" y="157480"/>
                    <a:pt x="4627880" y="203200"/>
                    <a:pt x="4572000" y="203200"/>
                  </a:cubicBezTo>
                  <a:cubicBezTo>
                    <a:pt x="4516120" y="203200"/>
                    <a:pt x="4470400" y="157480"/>
                    <a:pt x="4470400" y="101600"/>
                  </a:cubicBezTo>
                  <a:cubicBezTo>
                    <a:pt x="4470400" y="45720"/>
                    <a:pt x="4516120" y="0"/>
                    <a:pt x="4572000" y="0"/>
                  </a:cubicBezTo>
                  <a:close/>
                  <a:moveTo>
                    <a:pt x="4978400" y="0"/>
                  </a:moveTo>
                  <a:cubicBezTo>
                    <a:pt x="5034280" y="0"/>
                    <a:pt x="5080000" y="45720"/>
                    <a:pt x="5080000" y="101600"/>
                  </a:cubicBezTo>
                  <a:cubicBezTo>
                    <a:pt x="5080000" y="157480"/>
                    <a:pt x="5034280" y="203200"/>
                    <a:pt x="4978400" y="203200"/>
                  </a:cubicBezTo>
                  <a:cubicBezTo>
                    <a:pt x="4922520" y="203200"/>
                    <a:pt x="4876800" y="157480"/>
                    <a:pt x="4876800" y="101600"/>
                  </a:cubicBezTo>
                  <a:cubicBezTo>
                    <a:pt x="4876800" y="45720"/>
                    <a:pt x="4922520" y="0"/>
                    <a:pt x="4978400" y="0"/>
                  </a:cubicBezTo>
                  <a:close/>
                  <a:moveTo>
                    <a:pt x="5384800" y="0"/>
                  </a:moveTo>
                  <a:cubicBezTo>
                    <a:pt x="5440680" y="0"/>
                    <a:pt x="5486400" y="45720"/>
                    <a:pt x="5486400" y="101600"/>
                  </a:cubicBezTo>
                  <a:cubicBezTo>
                    <a:pt x="5486400" y="157480"/>
                    <a:pt x="5440680" y="203200"/>
                    <a:pt x="5384800" y="203200"/>
                  </a:cubicBezTo>
                  <a:cubicBezTo>
                    <a:pt x="5328920" y="203200"/>
                    <a:pt x="5283200" y="157480"/>
                    <a:pt x="5283200" y="101600"/>
                  </a:cubicBezTo>
                  <a:cubicBezTo>
                    <a:pt x="5283200" y="45720"/>
                    <a:pt x="5328920" y="0"/>
                    <a:pt x="5384800" y="0"/>
                  </a:cubicBezTo>
                  <a:close/>
                  <a:moveTo>
                    <a:pt x="5791200" y="0"/>
                  </a:moveTo>
                  <a:cubicBezTo>
                    <a:pt x="5847080" y="0"/>
                    <a:pt x="5892800" y="45720"/>
                    <a:pt x="5892800" y="101600"/>
                  </a:cubicBezTo>
                  <a:cubicBezTo>
                    <a:pt x="5892800" y="157480"/>
                    <a:pt x="5847080" y="203200"/>
                    <a:pt x="5791200" y="203200"/>
                  </a:cubicBezTo>
                  <a:cubicBezTo>
                    <a:pt x="5735320" y="203200"/>
                    <a:pt x="5689600" y="157480"/>
                    <a:pt x="5689600" y="101600"/>
                  </a:cubicBezTo>
                  <a:cubicBezTo>
                    <a:pt x="5689600" y="45720"/>
                    <a:pt x="5735320" y="0"/>
                    <a:pt x="5791200" y="0"/>
                  </a:cubicBezTo>
                  <a:close/>
                  <a:moveTo>
                    <a:pt x="6197600" y="0"/>
                  </a:moveTo>
                  <a:cubicBezTo>
                    <a:pt x="6253480" y="0"/>
                    <a:pt x="6299200" y="45720"/>
                    <a:pt x="6299200" y="101600"/>
                  </a:cubicBezTo>
                  <a:cubicBezTo>
                    <a:pt x="6299200" y="157480"/>
                    <a:pt x="6253480" y="203200"/>
                    <a:pt x="6197600" y="203200"/>
                  </a:cubicBezTo>
                  <a:cubicBezTo>
                    <a:pt x="6141720" y="203200"/>
                    <a:pt x="6096000" y="157480"/>
                    <a:pt x="6096000" y="101600"/>
                  </a:cubicBezTo>
                  <a:cubicBezTo>
                    <a:pt x="6096000" y="45720"/>
                    <a:pt x="6141720" y="0"/>
                    <a:pt x="6197600" y="0"/>
                  </a:cubicBezTo>
                  <a:close/>
                  <a:moveTo>
                    <a:pt x="6604000" y="0"/>
                  </a:moveTo>
                  <a:cubicBezTo>
                    <a:pt x="6659880" y="0"/>
                    <a:pt x="6705600" y="45720"/>
                    <a:pt x="6705600" y="101600"/>
                  </a:cubicBezTo>
                  <a:cubicBezTo>
                    <a:pt x="6705600" y="157480"/>
                    <a:pt x="6659880" y="203200"/>
                    <a:pt x="6604000" y="203200"/>
                  </a:cubicBezTo>
                  <a:cubicBezTo>
                    <a:pt x="6548120" y="203200"/>
                    <a:pt x="6502400" y="157480"/>
                    <a:pt x="6502400" y="101600"/>
                  </a:cubicBezTo>
                  <a:cubicBezTo>
                    <a:pt x="6502400" y="45720"/>
                    <a:pt x="6548120" y="0"/>
                    <a:pt x="6604000" y="0"/>
                  </a:cubicBezTo>
                  <a:close/>
                  <a:moveTo>
                    <a:pt x="7010400" y="0"/>
                  </a:moveTo>
                  <a:cubicBezTo>
                    <a:pt x="7066280" y="0"/>
                    <a:pt x="7112000" y="45720"/>
                    <a:pt x="7112000" y="101600"/>
                  </a:cubicBezTo>
                  <a:cubicBezTo>
                    <a:pt x="7112000" y="157480"/>
                    <a:pt x="7066280" y="203200"/>
                    <a:pt x="7010400" y="203200"/>
                  </a:cubicBezTo>
                  <a:cubicBezTo>
                    <a:pt x="6954520" y="203200"/>
                    <a:pt x="6908800" y="157480"/>
                    <a:pt x="6908800" y="101600"/>
                  </a:cubicBezTo>
                  <a:cubicBezTo>
                    <a:pt x="6908800" y="45720"/>
                    <a:pt x="6954520" y="0"/>
                    <a:pt x="7010400" y="0"/>
                  </a:cubicBezTo>
                  <a:close/>
                  <a:moveTo>
                    <a:pt x="7416800" y="0"/>
                  </a:moveTo>
                  <a:cubicBezTo>
                    <a:pt x="7472680" y="0"/>
                    <a:pt x="7518400" y="45720"/>
                    <a:pt x="7518400" y="101600"/>
                  </a:cubicBezTo>
                  <a:cubicBezTo>
                    <a:pt x="7518400" y="157480"/>
                    <a:pt x="7472680" y="203200"/>
                    <a:pt x="7416800" y="203200"/>
                  </a:cubicBezTo>
                  <a:cubicBezTo>
                    <a:pt x="7360920" y="203200"/>
                    <a:pt x="7315200" y="157480"/>
                    <a:pt x="7315200" y="101600"/>
                  </a:cubicBezTo>
                  <a:cubicBezTo>
                    <a:pt x="7315200" y="45720"/>
                    <a:pt x="7360920" y="0"/>
                    <a:pt x="7416800" y="0"/>
                  </a:cubicBezTo>
                  <a:close/>
                  <a:moveTo>
                    <a:pt x="7823200" y="0"/>
                  </a:moveTo>
                  <a:cubicBezTo>
                    <a:pt x="7879080" y="0"/>
                    <a:pt x="7924800" y="45720"/>
                    <a:pt x="7924800" y="101600"/>
                  </a:cubicBezTo>
                  <a:cubicBezTo>
                    <a:pt x="7924800" y="157480"/>
                    <a:pt x="7879080" y="203200"/>
                    <a:pt x="7823200" y="203200"/>
                  </a:cubicBezTo>
                  <a:cubicBezTo>
                    <a:pt x="7767320" y="203200"/>
                    <a:pt x="7721600" y="157480"/>
                    <a:pt x="7721600" y="101600"/>
                  </a:cubicBezTo>
                  <a:cubicBezTo>
                    <a:pt x="7721600" y="45720"/>
                    <a:pt x="7767320" y="0"/>
                    <a:pt x="7823200" y="0"/>
                  </a:cubicBezTo>
                  <a:close/>
                  <a:moveTo>
                    <a:pt x="8229600" y="0"/>
                  </a:moveTo>
                  <a:cubicBezTo>
                    <a:pt x="8285480" y="0"/>
                    <a:pt x="8331200" y="45720"/>
                    <a:pt x="8331200" y="101600"/>
                  </a:cubicBezTo>
                  <a:cubicBezTo>
                    <a:pt x="8331200" y="157480"/>
                    <a:pt x="8285480" y="203200"/>
                    <a:pt x="8229600" y="203200"/>
                  </a:cubicBezTo>
                  <a:cubicBezTo>
                    <a:pt x="8173720" y="203200"/>
                    <a:pt x="8128000" y="157480"/>
                    <a:pt x="8128000" y="101600"/>
                  </a:cubicBezTo>
                  <a:cubicBezTo>
                    <a:pt x="8128000" y="45720"/>
                    <a:pt x="8173720" y="0"/>
                    <a:pt x="8229600" y="0"/>
                  </a:cubicBezTo>
                  <a:close/>
                </a:path>
              </a:pathLst>
            </a:custGeom>
            <a:solidFill>
              <a:srgbClr val="13538A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84077" y="3435234"/>
            <a:ext cx="2245535" cy="353552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602270" y="3345598"/>
            <a:ext cx="2245535" cy="3535523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2606844" y="6881122"/>
            <a:ext cx="501069" cy="1135288"/>
            <a:chOff x="0" y="0"/>
            <a:chExt cx="668092" cy="1513717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-312903" y="537505"/>
              <a:ext cx="1289115" cy="663308"/>
            </a:xfrm>
            <a:prstGeom prst="rect">
              <a:avLst/>
            </a:prstGeom>
          </p:spPr>
        </p:pic>
        <p:grpSp>
          <p:nvGrpSpPr>
            <p:cNvPr id="17" name="Group 17"/>
            <p:cNvGrpSpPr>
              <a:grpSpLocks noChangeAspect="1"/>
            </p:cNvGrpSpPr>
            <p:nvPr/>
          </p:nvGrpSpPr>
          <p:grpSpPr>
            <a:xfrm rot="-10800000">
              <a:off x="0" y="0"/>
              <a:ext cx="668092" cy="449204"/>
              <a:chOff x="0" y="0"/>
              <a:chExt cx="1930400" cy="129794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930400" cy="1297940"/>
              </a:xfrm>
              <a:custGeom>
                <a:avLst/>
                <a:gdLst/>
                <a:ahLst/>
                <a:cxnLst/>
                <a:rect l="l" t="t" r="r" b="b"/>
                <a:pathLst>
                  <a:path w="1930400" h="1297940">
                    <a:moveTo>
                      <a:pt x="0" y="0"/>
                    </a:moveTo>
                    <a:lnTo>
                      <a:pt x="965200" y="1297940"/>
                    </a:lnTo>
                    <a:lnTo>
                      <a:pt x="1930400" y="0"/>
                    </a:lnTo>
                    <a:close/>
                  </a:path>
                </a:pathLst>
              </a:custGeom>
              <a:solidFill>
                <a:srgbClr val="1C3D86"/>
              </a:solidFill>
            </p:spPr>
          </p:sp>
        </p:grpSp>
      </p:grpSp>
      <p:grpSp>
        <p:nvGrpSpPr>
          <p:cNvPr id="19" name="Group 19"/>
          <p:cNvGrpSpPr/>
          <p:nvPr/>
        </p:nvGrpSpPr>
        <p:grpSpPr>
          <a:xfrm>
            <a:off x="8474503" y="7018609"/>
            <a:ext cx="501069" cy="1135288"/>
            <a:chOff x="0" y="0"/>
            <a:chExt cx="668092" cy="1513717"/>
          </a:xfrm>
        </p:grpSpPr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-312903" y="537505"/>
              <a:ext cx="1289115" cy="663308"/>
            </a:xfrm>
            <a:prstGeom prst="rect">
              <a:avLst/>
            </a:prstGeom>
          </p:spPr>
        </p:pic>
        <p:grpSp>
          <p:nvGrpSpPr>
            <p:cNvPr id="21" name="Group 21"/>
            <p:cNvGrpSpPr>
              <a:grpSpLocks noChangeAspect="1"/>
            </p:cNvGrpSpPr>
            <p:nvPr/>
          </p:nvGrpSpPr>
          <p:grpSpPr>
            <a:xfrm rot="-10800000">
              <a:off x="0" y="0"/>
              <a:ext cx="668092" cy="449204"/>
              <a:chOff x="0" y="0"/>
              <a:chExt cx="1930400" cy="129794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1930400" cy="1297940"/>
              </a:xfrm>
              <a:custGeom>
                <a:avLst/>
                <a:gdLst/>
                <a:ahLst/>
                <a:cxnLst/>
                <a:rect l="l" t="t" r="r" b="b"/>
                <a:pathLst>
                  <a:path w="1930400" h="1297940">
                    <a:moveTo>
                      <a:pt x="0" y="0"/>
                    </a:moveTo>
                    <a:lnTo>
                      <a:pt x="965200" y="1297940"/>
                    </a:lnTo>
                    <a:lnTo>
                      <a:pt x="1930400" y="0"/>
                    </a:lnTo>
                    <a:close/>
                  </a:path>
                </a:pathLst>
              </a:custGeom>
              <a:solidFill>
                <a:srgbClr val="1C3D86"/>
              </a:solidFill>
            </p:spPr>
          </p:sp>
        </p:grpSp>
      </p:grpSp>
      <p:sp>
        <p:nvSpPr>
          <p:cNvPr id="23" name="TextBox 23"/>
          <p:cNvSpPr txBox="1"/>
          <p:nvPr/>
        </p:nvSpPr>
        <p:spPr>
          <a:xfrm>
            <a:off x="11794468" y="7414779"/>
            <a:ext cx="5712482" cy="169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0" lvl="1" indent="-237490" algn="l">
              <a:lnSpc>
                <a:spcPts val="3300"/>
              </a:lnSpc>
              <a:buFont typeface="Arial" panose="020B0604020202020204"/>
              <a:buChar char="•"/>
            </a:pPr>
            <a:r>
              <a:rPr lang="en-US" sz="2000" spc="109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Transmission through existing LAN network or Fiber link via Fiber Converter. Allows direct cable connection without network switch</a:t>
            </a:r>
            <a:endParaRPr lang="en-US" sz="2000" spc="109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grpSp>
        <p:nvGrpSpPr>
          <p:cNvPr id="24" name="Group 24"/>
          <p:cNvGrpSpPr/>
          <p:nvPr/>
        </p:nvGrpSpPr>
        <p:grpSpPr>
          <a:xfrm>
            <a:off x="4981558" y="4348909"/>
            <a:ext cx="1100775" cy="210957"/>
            <a:chOff x="0" y="0"/>
            <a:chExt cx="2677252" cy="51308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677252" cy="513080"/>
            </a:xfrm>
            <a:custGeom>
              <a:avLst/>
              <a:gdLst/>
              <a:ahLst/>
              <a:cxnLst/>
              <a:rect l="l" t="t" r="r" b="b"/>
              <a:pathLst>
                <a:path w="2677252" h="513080">
                  <a:moveTo>
                    <a:pt x="2677252" y="261620"/>
                  </a:moveTo>
                  <a:lnTo>
                    <a:pt x="2302602" y="8890"/>
                  </a:lnTo>
                  <a:lnTo>
                    <a:pt x="2302602" y="223520"/>
                  </a:lnTo>
                  <a:lnTo>
                    <a:pt x="374650" y="223520"/>
                  </a:lnTo>
                  <a:lnTo>
                    <a:pt x="374650" y="0"/>
                  </a:lnTo>
                  <a:lnTo>
                    <a:pt x="0" y="252730"/>
                  </a:lnTo>
                  <a:lnTo>
                    <a:pt x="374650" y="504190"/>
                  </a:lnTo>
                  <a:lnTo>
                    <a:pt x="374650" y="299720"/>
                  </a:lnTo>
                  <a:lnTo>
                    <a:pt x="2302602" y="299720"/>
                  </a:lnTo>
                  <a:lnTo>
                    <a:pt x="2302602" y="513080"/>
                  </a:lnTo>
                  <a:close/>
                </a:path>
              </a:pathLst>
            </a:custGeom>
            <a:solidFill>
              <a:srgbClr val="1C3D86"/>
            </a:solidFill>
          </p:spPr>
        </p:sp>
      </p:grpSp>
      <p:sp>
        <p:nvSpPr>
          <p:cNvPr id="26" name="TextBox 26"/>
          <p:cNvSpPr txBox="1"/>
          <p:nvPr/>
        </p:nvSpPr>
        <p:spPr>
          <a:xfrm>
            <a:off x="2171700" y="759333"/>
            <a:ext cx="10857552" cy="1059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30"/>
              </a:lnSpc>
            </a:pPr>
            <a:r>
              <a:rPr lang="en-US" sz="3200" b="1" spc="160">
                <a:solidFill>
                  <a:srgbClr val="13538A"/>
                </a:solidFill>
                <a:latin typeface="Swis721 Ex BT" panose="020B0605020202020204" charset="0"/>
                <a:cs typeface="Swis721 Ex BT" panose="020B0605020202020204" charset="0"/>
              </a:rPr>
              <a:t>IPX5400 </a:t>
            </a:r>
            <a:r>
              <a:rPr lang="en-US" sz="3200" b="1" spc="160">
                <a:solidFill>
                  <a:srgbClr val="2C92D5"/>
                </a:solidFill>
                <a:latin typeface="Swis721 Ex BT" panose="020B0605020202020204" charset="0"/>
                <a:cs typeface="Swis721 Ex BT" panose="020B0605020202020204" charset="0"/>
              </a:rPr>
              <a:t>NETWORK AUDIO / DATA TRANSCEIVER</a:t>
            </a:r>
            <a:endParaRPr lang="en-US" sz="3200" b="1" spc="160">
              <a:solidFill>
                <a:srgbClr val="2C92D5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1794326" y="2894370"/>
            <a:ext cx="5712482" cy="845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0" lvl="1" indent="-237490" algn="l">
              <a:lnSpc>
                <a:spcPts val="3300"/>
              </a:lnSpc>
              <a:buFont typeface="Arial" panose="020B0604020202020204"/>
              <a:buChar char="•"/>
            </a:pPr>
            <a:r>
              <a:rPr lang="en-US" sz="2000" spc="109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Peer to Peer Audio &amp; Data Transceiver for Paging Mic</a:t>
            </a:r>
            <a:endParaRPr lang="en-US" sz="2000" spc="109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1791786" y="5050704"/>
            <a:ext cx="5712482" cy="2115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0" lvl="1" indent="-237490" algn="l">
              <a:lnSpc>
                <a:spcPts val="3300"/>
              </a:lnSpc>
              <a:buFont typeface="Arial" panose="020B0604020202020204"/>
              <a:buChar char="•"/>
            </a:pPr>
            <a:r>
              <a:rPr lang="en-US" sz="2000" spc="109" dirty="0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Applicable when Paging Mic is located far away from Central system, to avoid laying copper cable which is subjected to surge and noise.</a:t>
            </a:r>
            <a:endParaRPr lang="en-US" sz="2000" spc="109" dirty="0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1794326" y="3968544"/>
            <a:ext cx="5850724" cy="845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0" lvl="1" indent="-237490" algn="l">
              <a:lnSpc>
                <a:spcPts val="3300"/>
              </a:lnSpc>
              <a:buFont typeface="Arial" panose="020B0604020202020204"/>
              <a:buChar char="•"/>
            </a:pPr>
            <a:r>
              <a:rPr lang="en-US" sz="2000" spc="109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Sending P-P high quality music audio via network</a:t>
            </a:r>
            <a:endParaRPr lang="en-US" sz="2000" spc="109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1256316" y="652740"/>
            <a:ext cx="362581" cy="710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45"/>
              </a:lnSpc>
              <a:spcBef>
                <a:spcPct val="0"/>
              </a:spcBef>
            </a:pPr>
            <a:r>
              <a:rPr lang="en-US" sz="3960" spc="198">
                <a:solidFill>
                  <a:srgbClr val="FFFFFF"/>
                </a:solidFill>
                <a:latin typeface="Swis721 Ex BT" panose="020B0605020202020204" charset="0"/>
                <a:cs typeface="Swis721 Ex BT" panose="020B0605020202020204" charset="0"/>
              </a:rPr>
              <a:t>7</a:t>
            </a:r>
            <a:endParaRPr lang="en-US" sz="3960" spc="198">
              <a:solidFill>
                <a:srgbClr val="FFFFFF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4417797" y="6843022"/>
            <a:ext cx="2228297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0"/>
              </a:lnSpc>
            </a:pPr>
            <a:r>
              <a:rPr lang="en-US" sz="1805" spc="90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LAN</a:t>
            </a:r>
            <a:endParaRPr lang="en-US" sz="1805" spc="90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1044044" y="8128719"/>
            <a:ext cx="3623081" cy="650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40"/>
              </a:lnSpc>
            </a:pPr>
            <a:r>
              <a:rPr lang="en-US" sz="2000" spc="90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Audio </a:t>
            </a:r>
            <a:r>
              <a:rPr lang="en-US" sz="2000" spc="48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&amp;</a:t>
            </a:r>
            <a:r>
              <a:rPr lang="en-US" sz="2000" spc="90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 Data</a:t>
            </a:r>
            <a:endParaRPr lang="en-US" sz="2000" spc="90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  <a:p>
            <a:pPr algn="ctr">
              <a:lnSpc>
                <a:spcPts val="2540"/>
              </a:lnSpc>
            </a:pPr>
            <a:r>
              <a:rPr lang="en-US" sz="2000" spc="90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( One Way for Music )</a:t>
            </a:r>
            <a:endParaRPr lang="en-US" sz="2000" spc="90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6911703" y="8266206"/>
            <a:ext cx="3623081" cy="650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40"/>
              </a:lnSpc>
            </a:pPr>
            <a:r>
              <a:rPr lang="en-US" sz="2000" spc="90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Audio </a:t>
            </a:r>
            <a:r>
              <a:rPr lang="en-US" sz="2000" spc="48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&amp;</a:t>
            </a:r>
            <a:r>
              <a:rPr lang="en-US" sz="2000" spc="90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 Data</a:t>
            </a:r>
            <a:endParaRPr lang="en-US" sz="2000" spc="90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  <a:p>
            <a:pPr algn="ctr">
              <a:lnSpc>
                <a:spcPts val="2540"/>
              </a:lnSpc>
            </a:pPr>
            <a:r>
              <a:rPr lang="en-US" sz="2000" spc="90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( One Way for Music )</a:t>
            </a:r>
            <a:endParaRPr lang="en-US" sz="2000" spc="90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500">
        <p:fade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878934" y="848656"/>
            <a:ext cx="598043" cy="299022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2992735" y="1134745"/>
            <a:ext cx="4700270" cy="3060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390"/>
              </a:lnSpc>
            </a:pPr>
            <a:r>
              <a:rPr lang="en-US" sz="2000" b="1" spc="119">
                <a:solidFill>
                  <a:srgbClr val="13538A"/>
                </a:solidFill>
                <a:latin typeface="Swis721 Ex BT" panose="020B0605020202020204" charset="0"/>
                <a:cs typeface="Swis721 Ex BT" panose="020B0605020202020204" charset="0"/>
              </a:rPr>
              <a:t> IEP SERIES : PRODUCTS</a:t>
            </a:r>
            <a:endParaRPr lang="en-US" sz="2000" b="1" spc="119">
              <a:solidFill>
                <a:srgbClr val="13538A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17795852" y="0"/>
            <a:ext cx="636379" cy="10287000"/>
          </a:xfrm>
          <a:prstGeom prst="rect">
            <a:avLst/>
          </a:prstGeom>
          <a:solidFill>
            <a:srgbClr val="2C92D5"/>
          </a:solidFill>
        </p:spPr>
      </p:sp>
      <p:sp>
        <p:nvSpPr>
          <p:cNvPr id="5" name="AutoShape 5"/>
          <p:cNvSpPr/>
          <p:nvPr/>
        </p:nvSpPr>
        <p:spPr>
          <a:xfrm>
            <a:off x="1531393" y="2664801"/>
            <a:ext cx="806852" cy="1454060"/>
          </a:xfrm>
          <a:prstGeom prst="rect">
            <a:avLst/>
          </a:prstGeom>
          <a:solidFill>
            <a:srgbClr val="2C92D5">
              <a:alpha val="19607"/>
            </a:srgbClr>
          </a:solidFill>
        </p:spPr>
      </p:sp>
      <p:sp>
        <p:nvSpPr>
          <p:cNvPr id="6" name="AutoShape 6"/>
          <p:cNvSpPr/>
          <p:nvPr/>
        </p:nvSpPr>
        <p:spPr>
          <a:xfrm>
            <a:off x="8953679" y="2664801"/>
            <a:ext cx="7802928" cy="1454060"/>
          </a:xfrm>
          <a:prstGeom prst="rect">
            <a:avLst/>
          </a:prstGeom>
          <a:solidFill>
            <a:srgbClr val="191919">
              <a:alpha val="4313"/>
            </a:srgbClr>
          </a:solidFill>
        </p:spPr>
      </p:sp>
      <p:sp>
        <p:nvSpPr>
          <p:cNvPr id="7" name="AutoShape 7"/>
          <p:cNvSpPr/>
          <p:nvPr/>
        </p:nvSpPr>
        <p:spPr>
          <a:xfrm>
            <a:off x="7021043" y="5308690"/>
            <a:ext cx="7952257" cy="1454060"/>
          </a:xfrm>
          <a:prstGeom prst="rect">
            <a:avLst/>
          </a:prstGeom>
          <a:solidFill>
            <a:srgbClr val="191919">
              <a:alpha val="4313"/>
            </a:srgbClr>
          </a:solidFill>
        </p:spPr>
      </p:sp>
      <p:sp>
        <p:nvSpPr>
          <p:cNvPr id="8" name="AutoShape 8"/>
          <p:cNvSpPr/>
          <p:nvPr/>
        </p:nvSpPr>
        <p:spPr>
          <a:xfrm>
            <a:off x="1531393" y="5308690"/>
            <a:ext cx="806852" cy="1454060"/>
          </a:xfrm>
          <a:prstGeom prst="rect">
            <a:avLst/>
          </a:prstGeom>
          <a:solidFill>
            <a:srgbClr val="13538A">
              <a:alpha val="19607"/>
            </a:srgbClr>
          </a:solidFill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516854" y="2173300"/>
            <a:ext cx="7933142" cy="24370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107680" y="5143500"/>
            <a:ext cx="3635724" cy="3948914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720256" y="3116749"/>
            <a:ext cx="429125" cy="454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890"/>
              </a:lnSpc>
            </a:pPr>
            <a:r>
              <a:rPr lang="en-US" sz="2400">
                <a:solidFill>
                  <a:srgbClr val="2C92D5"/>
                </a:solidFill>
                <a:latin typeface="Aileron Regular Bold" panose="00000800000000000000"/>
              </a:rPr>
              <a:t>01</a:t>
            </a:r>
            <a:endParaRPr lang="en-US" sz="2400">
              <a:solidFill>
                <a:srgbClr val="2C92D5"/>
              </a:solidFill>
              <a:latin typeface="Aileron Regular Bold" panose="0000080000000000000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720256" y="5760638"/>
            <a:ext cx="429125" cy="454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890"/>
              </a:lnSpc>
            </a:pPr>
            <a:r>
              <a:rPr lang="en-US" sz="2400">
                <a:solidFill>
                  <a:srgbClr val="13538A"/>
                </a:solidFill>
                <a:latin typeface="Aileron Regular Bold" panose="00000800000000000000"/>
              </a:rPr>
              <a:t>02</a:t>
            </a:r>
            <a:endParaRPr lang="en-US" sz="2400">
              <a:solidFill>
                <a:srgbClr val="13538A"/>
              </a:solidFill>
              <a:latin typeface="Aileron Regular Bold" panose="0000080000000000000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453016" y="758137"/>
            <a:ext cx="10261601" cy="492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40"/>
              </a:lnSpc>
            </a:pPr>
            <a:r>
              <a:rPr lang="en-US" sz="3200" b="1" spc="191">
                <a:solidFill>
                  <a:srgbClr val="13538A"/>
                </a:solidFill>
                <a:latin typeface="Swis721 Ex BT" panose="020B0605020202020204" charset="0"/>
                <a:cs typeface="Swis721 Ex BT" panose="020B0605020202020204" charset="0"/>
              </a:rPr>
              <a:t>IP PRODUCTS : OVERVIEW</a:t>
            </a:r>
            <a:endParaRPr lang="en-US" sz="3200" b="1" spc="191">
              <a:solidFill>
                <a:srgbClr val="13538A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0003452" y="2864024"/>
            <a:ext cx="7255848" cy="979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50"/>
              </a:lnSpc>
              <a:spcBef>
                <a:spcPct val="0"/>
              </a:spcBef>
            </a:pPr>
            <a:r>
              <a:rPr lang="en-US" sz="2635" spc="131">
                <a:solidFill>
                  <a:srgbClr val="13538A"/>
                </a:solidFill>
                <a:latin typeface="Aileron Regular Bold" panose="00000800000000000000"/>
              </a:rPr>
              <a:t>iEP1200</a:t>
            </a:r>
            <a:endParaRPr lang="en-US" sz="2635" spc="131">
              <a:solidFill>
                <a:srgbClr val="13538A"/>
              </a:solidFill>
              <a:latin typeface="Aileron Regular Bold" panose="00000800000000000000"/>
            </a:endParaRPr>
          </a:p>
          <a:p>
            <a:pPr algn="ctr">
              <a:lnSpc>
                <a:spcPts val="3950"/>
              </a:lnSpc>
              <a:spcBef>
                <a:spcPct val="0"/>
              </a:spcBef>
            </a:pPr>
            <a:r>
              <a:rPr lang="en-US" sz="2635" spc="131">
                <a:solidFill>
                  <a:srgbClr val="13538A"/>
                </a:solidFill>
                <a:latin typeface="Aileron Regular Bold" panose="00000800000000000000"/>
              </a:rPr>
              <a:t>Network Emergency Paging Mic</a:t>
            </a:r>
            <a:endParaRPr lang="en-US" sz="2635" spc="131">
              <a:solidFill>
                <a:srgbClr val="13538A"/>
              </a:solidFill>
              <a:latin typeface="Aileron Regular Bold" panose="0000080000000000000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7080857" y="5469935"/>
            <a:ext cx="7832628" cy="1045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2800" spc="140">
                <a:solidFill>
                  <a:srgbClr val="13538A"/>
                </a:solidFill>
                <a:latin typeface="Aileron Regular Bold" panose="00000800000000000000"/>
              </a:rPr>
              <a:t>iEP1202</a:t>
            </a:r>
            <a:endParaRPr lang="en-US" sz="2800" spc="140">
              <a:solidFill>
                <a:srgbClr val="13538A"/>
              </a:solidFill>
              <a:latin typeface="Aileron Regular Bold" panose="00000800000000000000"/>
            </a:endParaRP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2800" spc="140">
                <a:solidFill>
                  <a:srgbClr val="13538A"/>
                </a:solidFill>
                <a:latin typeface="Aileron Regular Bold" panose="00000800000000000000"/>
              </a:rPr>
              <a:t>Network Remote Emergency Paging Mic</a:t>
            </a:r>
            <a:endParaRPr lang="en-US" sz="2800" spc="140">
              <a:solidFill>
                <a:srgbClr val="13538A"/>
              </a:solidFill>
              <a:latin typeface="Aileron Regular Bold" panose="00000800000000000000"/>
            </a:endParaRPr>
          </a:p>
        </p:txBody>
      </p:sp>
      <p:sp>
        <p:nvSpPr>
          <p:cNvPr id="16" name="AutoShape 3"/>
          <p:cNvSpPr/>
          <p:nvPr/>
        </p:nvSpPr>
        <p:spPr>
          <a:xfrm>
            <a:off x="16959580" y="882089"/>
            <a:ext cx="733683" cy="232262"/>
          </a:xfrm>
          <a:prstGeom prst="rect">
            <a:avLst/>
          </a:prstGeom>
          <a:solidFill>
            <a:srgbClr val="2C92D5"/>
          </a:solid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500">
        <p:fade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403430" y="1242723"/>
            <a:ext cx="4760630" cy="306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90"/>
              </a:lnSpc>
            </a:pPr>
            <a:r>
              <a:rPr lang="en-US" sz="1990" b="1" spc="119">
                <a:solidFill>
                  <a:srgbClr val="13538A"/>
                </a:solidFill>
                <a:latin typeface="Swis721 Ex BT" panose="020B0605020202020204" charset="0"/>
                <a:cs typeface="Swis721 Ex BT" panose="020B0605020202020204" charset="0"/>
              </a:rPr>
              <a:t> IEP SERIES : PRODUCTS</a:t>
            </a:r>
            <a:endParaRPr lang="en-US" sz="1990" b="1" spc="119">
              <a:solidFill>
                <a:srgbClr val="13538A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17430750" y="912569"/>
            <a:ext cx="733683" cy="232262"/>
          </a:xfrm>
          <a:prstGeom prst="rect">
            <a:avLst/>
          </a:prstGeom>
          <a:solidFill>
            <a:srgbClr val="2C92D5"/>
          </a:solidFill>
        </p:spPr>
      </p:sp>
      <p:sp>
        <p:nvSpPr>
          <p:cNvPr id="4" name="AutoShape 4"/>
          <p:cNvSpPr/>
          <p:nvPr/>
        </p:nvSpPr>
        <p:spPr>
          <a:xfrm>
            <a:off x="-69347" y="0"/>
            <a:ext cx="549024" cy="10287000"/>
          </a:xfrm>
          <a:prstGeom prst="rect">
            <a:avLst/>
          </a:prstGeom>
          <a:solidFill>
            <a:srgbClr val="2C92D5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8700" y="619793"/>
            <a:ext cx="817813" cy="81781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171700" y="759333"/>
            <a:ext cx="10857552" cy="1059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30"/>
              </a:lnSpc>
            </a:pPr>
            <a:r>
              <a:rPr lang="en-US" sz="3200" b="1" spc="160">
                <a:solidFill>
                  <a:srgbClr val="13538A"/>
                </a:solidFill>
                <a:latin typeface="Swis721 Ex BT" panose="020B0605020202020204" charset="0"/>
                <a:cs typeface="Swis721 Ex BT" panose="020B0605020202020204" charset="0"/>
              </a:rPr>
              <a:t>IEP1200 </a:t>
            </a:r>
            <a:r>
              <a:rPr lang="en-US" sz="3200" b="1" spc="160">
                <a:solidFill>
                  <a:srgbClr val="2C92D5"/>
                </a:solidFill>
                <a:latin typeface="Swis721 Ex BT" panose="020B0605020202020204" charset="0"/>
                <a:cs typeface="Swis721 Ex BT" panose="020B0605020202020204" charset="0"/>
              </a:rPr>
              <a:t>NETWORK EMERGENCY PAGING MIC</a:t>
            </a:r>
            <a:endParaRPr lang="en-US" sz="3200" b="1" spc="160">
              <a:solidFill>
                <a:srgbClr val="2C92D5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256316" y="652740"/>
            <a:ext cx="362581" cy="710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45"/>
              </a:lnSpc>
              <a:spcBef>
                <a:spcPct val="0"/>
              </a:spcBef>
            </a:pPr>
            <a:r>
              <a:rPr lang="en-US" sz="3960" spc="198">
                <a:solidFill>
                  <a:srgbClr val="FFFFFF"/>
                </a:solidFill>
                <a:latin typeface="Swis721 Ex BT" panose="020B0605020202020204" charset="0"/>
                <a:cs typeface="Swis721 Ex BT" panose="020B0605020202020204" charset="0"/>
              </a:rPr>
              <a:t>1</a:t>
            </a:r>
            <a:endParaRPr lang="en-US" sz="3960" spc="198">
              <a:solidFill>
                <a:srgbClr val="FFFFFF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53229" y="4668589"/>
            <a:ext cx="7933142" cy="2437061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4869158" y="3291328"/>
            <a:ext cx="547736" cy="1989226"/>
            <a:chOff x="0" y="0"/>
            <a:chExt cx="730315" cy="2652302"/>
          </a:xfrm>
        </p:grpSpPr>
        <p:grpSp>
          <p:nvGrpSpPr>
            <p:cNvPr id="10" name="Group 10"/>
            <p:cNvGrpSpPr/>
            <p:nvPr/>
          </p:nvGrpSpPr>
          <p:grpSpPr>
            <a:xfrm rot="5400000">
              <a:off x="-872094" y="1072009"/>
              <a:ext cx="2474502" cy="330484"/>
              <a:chOff x="0" y="0"/>
              <a:chExt cx="3803650" cy="508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215900"/>
                <a:ext cx="3507740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3507740" h="76200">
                    <a:moveTo>
                      <a:pt x="0" y="0"/>
                    </a:moveTo>
                    <a:lnTo>
                      <a:pt x="3507740" y="0"/>
                    </a:lnTo>
                    <a:lnTo>
                      <a:pt x="3507740" y="76200"/>
                    </a:lnTo>
                    <a:lnTo>
                      <a:pt x="0" y="76200"/>
                    </a:lnTo>
                    <a:close/>
                  </a:path>
                </a:pathLst>
              </a:custGeom>
              <a:solidFill>
                <a:srgbClr val="13538A"/>
              </a:solid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3429000" y="1270"/>
                <a:ext cx="374650" cy="505460"/>
              </a:xfrm>
              <a:custGeom>
                <a:avLst/>
                <a:gdLst/>
                <a:ahLst/>
                <a:cxnLst/>
                <a:rect l="l" t="t" r="r" b="b"/>
                <a:pathLst>
                  <a:path w="374650" h="505460">
                    <a:moveTo>
                      <a:pt x="0" y="505460"/>
                    </a:moveTo>
                    <a:lnTo>
                      <a:pt x="0" y="0"/>
                    </a:lnTo>
                    <a:lnTo>
                      <a:pt x="374650" y="252730"/>
                    </a:lnTo>
                    <a:close/>
                  </a:path>
                </a:pathLst>
              </a:custGeom>
              <a:solidFill>
                <a:srgbClr val="13538A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 rot="3690555">
              <a:off x="95850" y="2017837"/>
              <a:ext cx="538616" cy="538616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AC33"/>
              </a:solidFill>
            </p:spPr>
          </p:sp>
        </p:grpSp>
      </p:grpSp>
      <p:grpSp>
        <p:nvGrpSpPr>
          <p:cNvPr id="15" name="Group 15"/>
          <p:cNvGrpSpPr/>
          <p:nvPr/>
        </p:nvGrpSpPr>
        <p:grpSpPr>
          <a:xfrm>
            <a:off x="4281013" y="2751616"/>
            <a:ext cx="1724025" cy="152400"/>
            <a:chOff x="0" y="0"/>
            <a:chExt cx="9194800" cy="812800"/>
          </a:xfrm>
        </p:grpSpPr>
        <p:sp>
          <p:nvSpPr>
            <p:cNvPr id="16" name="Freeform 16"/>
            <p:cNvSpPr/>
            <p:nvPr/>
          </p:nvSpPr>
          <p:spPr>
            <a:xfrm>
              <a:off x="457200" y="304800"/>
              <a:ext cx="8331200" cy="203200"/>
            </a:xfrm>
            <a:custGeom>
              <a:avLst/>
              <a:gdLst/>
              <a:ahLst/>
              <a:cxnLst/>
              <a:rect l="l" t="t" r="r" b="b"/>
              <a:pathLst>
                <a:path w="8331200" h="203200">
                  <a:moveTo>
                    <a:pt x="101600" y="0"/>
                  </a:moveTo>
                  <a:cubicBezTo>
                    <a:pt x="157480" y="0"/>
                    <a:pt x="203200" y="45720"/>
                    <a:pt x="203200" y="101600"/>
                  </a:cubicBezTo>
                  <a:cubicBezTo>
                    <a:pt x="203200" y="157480"/>
                    <a:pt x="157480" y="203200"/>
                    <a:pt x="101600" y="203200"/>
                  </a:cubicBezTo>
                  <a:cubicBezTo>
                    <a:pt x="45720" y="203200"/>
                    <a:pt x="0" y="157480"/>
                    <a:pt x="0" y="101600"/>
                  </a:cubicBezTo>
                  <a:cubicBezTo>
                    <a:pt x="0" y="45720"/>
                    <a:pt x="45720" y="0"/>
                    <a:pt x="101600" y="0"/>
                  </a:cubicBezTo>
                  <a:close/>
                  <a:moveTo>
                    <a:pt x="508000" y="0"/>
                  </a:moveTo>
                  <a:cubicBezTo>
                    <a:pt x="563880" y="0"/>
                    <a:pt x="609600" y="45720"/>
                    <a:pt x="609600" y="101600"/>
                  </a:cubicBezTo>
                  <a:cubicBezTo>
                    <a:pt x="609600" y="157480"/>
                    <a:pt x="563880" y="203200"/>
                    <a:pt x="508000" y="203200"/>
                  </a:cubicBezTo>
                  <a:cubicBezTo>
                    <a:pt x="452120" y="203200"/>
                    <a:pt x="406400" y="157480"/>
                    <a:pt x="406400" y="101600"/>
                  </a:cubicBezTo>
                  <a:cubicBezTo>
                    <a:pt x="406400" y="45720"/>
                    <a:pt x="452120" y="0"/>
                    <a:pt x="508000" y="0"/>
                  </a:cubicBezTo>
                  <a:close/>
                  <a:moveTo>
                    <a:pt x="914400" y="0"/>
                  </a:moveTo>
                  <a:cubicBezTo>
                    <a:pt x="970280" y="0"/>
                    <a:pt x="1016000" y="45720"/>
                    <a:pt x="1016000" y="101600"/>
                  </a:cubicBezTo>
                  <a:cubicBezTo>
                    <a:pt x="1016000" y="157480"/>
                    <a:pt x="970280" y="203200"/>
                    <a:pt x="914400" y="203200"/>
                  </a:cubicBezTo>
                  <a:cubicBezTo>
                    <a:pt x="858520" y="203200"/>
                    <a:pt x="812800" y="157480"/>
                    <a:pt x="812800" y="101600"/>
                  </a:cubicBezTo>
                  <a:cubicBezTo>
                    <a:pt x="812800" y="45720"/>
                    <a:pt x="858520" y="0"/>
                    <a:pt x="914400" y="0"/>
                  </a:cubicBezTo>
                  <a:close/>
                  <a:moveTo>
                    <a:pt x="1320800" y="0"/>
                  </a:moveTo>
                  <a:cubicBezTo>
                    <a:pt x="1376680" y="0"/>
                    <a:pt x="1422400" y="45720"/>
                    <a:pt x="1422400" y="101600"/>
                  </a:cubicBezTo>
                  <a:cubicBezTo>
                    <a:pt x="1422400" y="157480"/>
                    <a:pt x="1376680" y="203200"/>
                    <a:pt x="1320800" y="203200"/>
                  </a:cubicBezTo>
                  <a:cubicBezTo>
                    <a:pt x="1264920" y="203200"/>
                    <a:pt x="1219200" y="157480"/>
                    <a:pt x="1219200" y="101600"/>
                  </a:cubicBezTo>
                  <a:cubicBezTo>
                    <a:pt x="1219200" y="45720"/>
                    <a:pt x="1264920" y="0"/>
                    <a:pt x="1320800" y="0"/>
                  </a:cubicBezTo>
                  <a:close/>
                  <a:moveTo>
                    <a:pt x="1727200" y="0"/>
                  </a:moveTo>
                  <a:cubicBezTo>
                    <a:pt x="1783080" y="0"/>
                    <a:pt x="1828800" y="45720"/>
                    <a:pt x="1828800" y="101600"/>
                  </a:cubicBezTo>
                  <a:cubicBezTo>
                    <a:pt x="1828800" y="157480"/>
                    <a:pt x="1783080" y="203200"/>
                    <a:pt x="1727200" y="203200"/>
                  </a:cubicBezTo>
                  <a:cubicBezTo>
                    <a:pt x="1671320" y="203200"/>
                    <a:pt x="1625600" y="157480"/>
                    <a:pt x="1625600" y="101600"/>
                  </a:cubicBezTo>
                  <a:cubicBezTo>
                    <a:pt x="1625600" y="45720"/>
                    <a:pt x="1671320" y="0"/>
                    <a:pt x="1727200" y="0"/>
                  </a:cubicBezTo>
                  <a:close/>
                  <a:moveTo>
                    <a:pt x="2133600" y="0"/>
                  </a:moveTo>
                  <a:cubicBezTo>
                    <a:pt x="2189480" y="0"/>
                    <a:pt x="2235200" y="45720"/>
                    <a:pt x="2235200" y="101600"/>
                  </a:cubicBezTo>
                  <a:cubicBezTo>
                    <a:pt x="2235200" y="157480"/>
                    <a:pt x="2189480" y="203200"/>
                    <a:pt x="2133600" y="203200"/>
                  </a:cubicBezTo>
                  <a:cubicBezTo>
                    <a:pt x="2077720" y="203200"/>
                    <a:pt x="2032000" y="157480"/>
                    <a:pt x="2032000" y="101600"/>
                  </a:cubicBezTo>
                  <a:cubicBezTo>
                    <a:pt x="2032000" y="45720"/>
                    <a:pt x="2077720" y="0"/>
                    <a:pt x="2133600" y="0"/>
                  </a:cubicBezTo>
                  <a:close/>
                  <a:moveTo>
                    <a:pt x="2540000" y="0"/>
                  </a:moveTo>
                  <a:cubicBezTo>
                    <a:pt x="2595880" y="0"/>
                    <a:pt x="2641600" y="45720"/>
                    <a:pt x="2641600" y="101600"/>
                  </a:cubicBezTo>
                  <a:cubicBezTo>
                    <a:pt x="2641600" y="157480"/>
                    <a:pt x="2595880" y="203200"/>
                    <a:pt x="2540000" y="203200"/>
                  </a:cubicBezTo>
                  <a:cubicBezTo>
                    <a:pt x="2484120" y="203200"/>
                    <a:pt x="2438400" y="157480"/>
                    <a:pt x="2438400" y="101600"/>
                  </a:cubicBezTo>
                  <a:cubicBezTo>
                    <a:pt x="2438400" y="45720"/>
                    <a:pt x="2484120" y="0"/>
                    <a:pt x="2540000" y="0"/>
                  </a:cubicBezTo>
                  <a:close/>
                  <a:moveTo>
                    <a:pt x="2946400" y="0"/>
                  </a:moveTo>
                  <a:cubicBezTo>
                    <a:pt x="3002280" y="0"/>
                    <a:pt x="3048000" y="45720"/>
                    <a:pt x="3048000" y="101600"/>
                  </a:cubicBezTo>
                  <a:cubicBezTo>
                    <a:pt x="3048000" y="157480"/>
                    <a:pt x="3002280" y="203200"/>
                    <a:pt x="2946400" y="203200"/>
                  </a:cubicBezTo>
                  <a:cubicBezTo>
                    <a:pt x="2890520" y="203200"/>
                    <a:pt x="2844800" y="157480"/>
                    <a:pt x="2844800" y="101600"/>
                  </a:cubicBezTo>
                  <a:cubicBezTo>
                    <a:pt x="2844800" y="45720"/>
                    <a:pt x="2890520" y="0"/>
                    <a:pt x="2946400" y="0"/>
                  </a:cubicBezTo>
                  <a:close/>
                  <a:moveTo>
                    <a:pt x="3352800" y="0"/>
                  </a:moveTo>
                  <a:cubicBezTo>
                    <a:pt x="3408680" y="0"/>
                    <a:pt x="3454400" y="45720"/>
                    <a:pt x="3454400" y="101600"/>
                  </a:cubicBezTo>
                  <a:cubicBezTo>
                    <a:pt x="3454400" y="157480"/>
                    <a:pt x="3408680" y="203200"/>
                    <a:pt x="3352800" y="203200"/>
                  </a:cubicBezTo>
                  <a:cubicBezTo>
                    <a:pt x="3296920" y="203200"/>
                    <a:pt x="3251200" y="157480"/>
                    <a:pt x="3251200" y="101600"/>
                  </a:cubicBezTo>
                  <a:cubicBezTo>
                    <a:pt x="3251200" y="45720"/>
                    <a:pt x="3296920" y="0"/>
                    <a:pt x="3352800" y="0"/>
                  </a:cubicBezTo>
                  <a:close/>
                  <a:moveTo>
                    <a:pt x="3759200" y="0"/>
                  </a:moveTo>
                  <a:cubicBezTo>
                    <a:pt x="3815080" y="0"/>
                    <a:pt x="3860800" y="45720"/>
                    <a:pt x="3860800" y="101600"/>
                  </a:cubicBezTo>
                  <a:cubicBezTo>
                    <a:pt x="3860800" y="157480"/>
                    <a:pt x="3815080" y="203200"/>
                    <a:pt x="3759200" y="203200"/>
                  </a:cubicBezTo>
                  <a:cubicBezTo>
                    <a:pt x="3703320" y="203200"/>
                    <a:pt x="3657600" y="157480"/>
                    <a:pt x="3657600" y="101600"/>
                  </a:cubicBezTo>
                  <a:cubicBezTo>
                    <a:pt x="3657600" y="45720"/>
                    <a:pt x="3703320" y="0"/>
                    <a:pt x="3759200" y="0"/>
                  </a:cubicBezTo>
                  <a:close/>
                  <a:moveTo>
                    <a:pt x="4165600" y="0"/>
                  </a:moveTo>
                  <a:cubicBezTo>
                    <a:pt x="4221480" y="0"/>
                    <a:pt x="4267200" y="45720"/>
                    <a:pt x="4267200" y="101600"/>
                  </a:cubicBezTo>
                  <a:cubicBezTo>
                    <a:pt x="4267200" y="157480"/>
                    <a:pt x="4221480" y="203200"/>
                    <a:pt x="4165600" y="203200"/>
                  </a:cubicBezTo>
                  <a:cubicBezTo>
                    <a:pt x="4109720" y="203200"/>
                    <a:pt x="4064000" y="157480"/>
                    <a:pt x="4064000" y="101600"/>
                  </a:cubicBezTo>
                  <a:cubicBezTo>
                    <a:pt x="4064000" y="45720"/>
                    <a:pt x="4109720" y="0"/>
                    <a:pt x="4165600" y="0"/>
                  </a:cubicBezTo>
                  <a:close/>
                  <a:moveTo>
                    <a:pt x="4572000" y="0"/>
                  </a:moveTo>
                  <a:cubicBezTo>
                    <a:pt x="4627880" y="0"/>
                    <a:pt x="4673600" y="45720"/>
                    <a:pt x="4673600" y="101600"/>
                  </a:cubicBezTo>
                  <a:cubicBezTo>
                    <a:pt x="4673600" y="157480"/>
                    <a:pt x="4627880" y="203200"/>
                    <a:pt x="4572000" y="203200"/>
                  </a:cubicBezTo>
                  <a:cubicBezTo>
                    <a:pt x="4516120" y="203200"/>
                    <a:pt x="4470400" y="157480"/>
                    <a:pt x="4470400" y="101600"/>
                  </a:cubicBezTo>
                  <a:cubicBezTo>
                    <a:pt x="4470400" y="45720"/>
                    <a:pt x="4516120" y="0"/>
                    <a:pt x="4572000" y="0"/>
                  </a:cubicBezTo>
                  <a:close/>
                  <a:moveTo>
                    <a:pt x="4978400" y="0"/>
                  </a:moveTo>
                  <a:cubicBezTo>
                    <a:pt x="5034280" y="0"/>
                    <a:pt x="5080000" y="45720"/>
                    <a:pt x="5080000" y="101600"/>
                  </a:cubicBezTo>
                  <a:cubicBezTo>
                    <a:pt x="5080000" y="157480"/>
                    <a:pt x="5034280" y="203200"/>
                    <a:pt x="4978400" y="203200"/>
                  </a:cubicBezTo>
                  <a:cubicBezTo>
                    <a:pt x="4922520" y="203200"/>
                    <a:pt x="4876800" y="157480"/>
                    <a:pt x="4876800" y="101600"/>
                  </a:cubicBezTo>
                  <a:cubicBezTo>
                    <a:pt x="4876800" y="45720"/>
                    <a:pt x="4922520" y="0"/>
                    <a:pt x="4978400" y="0"/>
                  </a:cubicBezTo>
                  <a:close/>
                  <a:moveTo>
                    <a:pt x="5384800" y="0"/>
                  </a:moveTo>
                  <a:cubicBezTo>
                    <a:pt x="5440680" y="0"/>
                    <a:pt x="5486400" y="45720"/>
                    <a:pt x="5486400" y="101600"/>
                  </a:cubicBezTo>
                  <a:cubicBezTo>
                    <a:pt x="5486400" y="157480"/>
                    <a:pt x="5440680" y="203200"/>
                    <a:pt x="5384800" y="203200"/>
                  </a:cubicBezTo>
                  <a:cubicBezTo>
                    <a:pt x="5328920" y="203200"/>
                    <a:pt x="5283200" y="157480"/>
                    <a:pt x="5283200" y="101600"/>
                  </a:cubicBezTo>
                  <a:cubicBezTo>
                    <a:pt x="5283200" y="45720"/>
                    <a:pt x="5328920" y="0"/>
                    <a:pt x="5384800" y="0"/>
                  </a:cubicBezTo>
                  <a:close/>
                  <a:moveTo>
                    <a:pt x="5791200" y="0"/>
                  </a:moveTo>
                  <a:cubicBezTo>
                    <a:pt x="5847080" y="0"/>
                    <a:pt x="5892800" y="45720"/>
                    <a:pt x="5892800" y="101600"/>
                  </a:cubicBezTo>
                  <a:cubicBezTo>
                    <a:pt x="5892800" y="157480"/>
                    <a:pt x="5847080" y="203200"/>
                    <a:pt x="5791200" y="203200"/>
                  </a:cubicBezTo>
                  <a:cubicBezTo>
                    <a:pt x="5735320" y="203200"/>
                    <a:pt x="5689600" y="157480"/>
                    <a:pt x="5689600" y="101600"/>
                  </a:cubicBezTo>
                  <a:cubicBezTo>
                    <a:pt x="5689600" y="45720"/>
                    <a:pt x="5735320" y="0"/>
                    <a:pt x="5791200" y="0"/>
                  </a:cubicBezTo>
                  <a:close/>
                  <a:moveTo>
                    <a:pt x="6197600" y="0"/>
                  </a:moveTo>
                  <a:cubicBezTo>
                    <a:pt x="6253480" y="0"/>
                    <a:pt x="6299200" y="45720"/>
                    <a:pt x="6299200" y="101600"/>
                  </a:cubicBezTo>
                  <a:cubicBezTo>
                    <a:pt x="6299200" y="157480"/>
                    <a:pt x="6253480" y="203200"/>
                    <a:pt x="6197600" y="203200"/>
                  </a:cubicBezTo>
                  <a:cubicBezTo>
                    <a:pt x="6141720" y="203200"/>
                    <a:pt x="6096000" y="157480"/>
                    <a:pt x="6096000" y="101600"/>
                  </a:cubicBezTo>
                  <a:cubicBezTo>
                    <a:pt x="6096000" y="45720"/>
                    <a:pt x="6141720" y="0"/>
                    <a:pt x="6197600" y="0"/>
                  </a:cubicBezTo>
                  <a:close/>
                  <a:moveTo>
                    <a:pt x="6604000" y="0"/>
                  </a:moveTo>
                  <a:cubicBezTo>
                    <a:pt x="6659880" y="0"/>
                    <a:pt x="6705600" y="45720"/>
                    <a:pt x="6705600" y="101600"/>
                  </a:cubicBezTo>
                  <a:cubicBezTo>
                    <a:pt x="6705600" y="157480"/>
                    <a:pt x="6659880" y="203200"/>
                    <a:pt x="6604000" y="203200"/>
                  </a:cubicBezTo>
                  <a:cubicBezTo>
                    <a:pt x="6548120" y="203200"/>
                    <a:pt x="6502400" y="157480"/>
                    <a:pt x="6502400" y="101600"/>
                  </a:cubicBezTo>
                  <a:cubicBezTo>
                    <a:pt x="6502400" y="45720"/>
                    <a:pt x="6548120" y="0"/>
                    <a:pt x="6604000" y="0"/>
                  </a:cubicBezTo>
                  <a:close/>
                  <a:moveTo>
                    <a:pt x="7010400" y="0"/>
                  </a:moveTo>
                  <a:cubicBezTo>
                    <a:pt x="7066280" y="0"/>
                    <a:pt x="7112000" y="45720"/>
                    <a:pt x="7112000" y="101600"/>
                  </a:cubicBezTo>
                  <a:cubicBezTo>
                    <a:pt x="7112000" y="157480"/>
                    <a:pt x="7066280" y="203200"/>
                    <a:pt x="7010400" y="203200"/>
                  </a:cubicBezTo>
                  <a:cubicBezTo>
                    <a:pt x="6954520" y="203200"/>
                    <a:pt x="6908800" y="157480"/>
                    <a:pt x="6908800" y="101600"/>
                  </a:cubicBezTo>
                  <a:cubicBezTo>
                    <a:pt x="6908800" y="45720"/>
                    <a:pt x="6954520" y="0"/>
                    <a:pt x="7010400" y="0"/>
                  </a:cubicBezTo>
                  <a:close/>
                  <a:moveTo>
                    <a:pt x="7416800" y="0"/>
                  </a:moveTo>
                  <a:cubicBezTo>
                    <a:pt x="7472680" y="0"/>
                    <a:pt x="7518400" y="45720"/>
                    <a:pt x="7518400" y="101600"/>
                  </a:cubicBezTo>
                  <a:cubicBezTo>
                    <a:pt x="7518400" y="157480"/>
                    <a:pt x="7472680" y="203200"/>
                    <a:pt x="7416800" y="203200"/>
                  </a:cubicBezTo>
                  <a:cubicBezTo>
                    <a:pt x="7360920" y="203200"/>
                    <a:pt x="7315200" y="157480"/>
                    <a:pt x="7315200" y="101600"/>
                  </a:cubicBezTo>
                  <a:cubicBezTo>
                    <a:pt x="7315200" y="45720"/>
                    <a:pt x="7360920" y="0"/>
                    <a:pt x="7416800" y="0"/>
                  </a:cubicBezTo>
                  <a:close/>
                  <a:moveTo>
                    <a:pt x="7823200" y="0"/>
                  </a:moveTo>
                  <a:cubicBezTo>
                    <a:pt x="7879080" y="0"/>
                    <a:pt x="7924800" y="45720"/>
                    <a:pt x="7924800" y="101600"/>
                  </a:cubicBezTo>
                  <a:cubicBezTo>
                    <a:pt x="7924800" y="157480"/>
                    <a:pt x="7879080" y="203200"/>
                    <a:pt x="7823200" y="203200"/>
                  </a:cubicBezTo>
                  <a:cubicBezTo>
                    <a:pt x="7767320" y="203200"/>
                    <a:pt x="7721600" y="157480"/>
                    <a:pt x="7721600" y="101600"/>
                  </a:cubicBezTo>
                  <a:cubicBezTo>
                    <a:pt x="7721600" y="45720"/>
                    <a:pt x="7767320" y="0"/>
                    <a:pt x="7823200" y="0"/>
                  </a:cubicBezTo>
                  <a:close/>
                  <a:moveTo>
                    <a:pt x="8229600" y="0"/>
                  </a:moveTo>
                  <a:cubicBezTo>
                    <a:pt x="8285480" y="0"/>
                    <a:pt x="8331200" y="45720"/>
                    <a:pt x="8331200" y="101600"/>
                  </a:cubicBezTo>
                  <a:cubicBezTo>
                    <a:pt x="8331200" y="157480"/>
                    <a:pt x="8285480" y="203200"/>
                    <a:pt x="8229600" y="203200"/>
                  </a:cubicBezTo>
                  <a:cubicBezTo>
                    <a:pt x="8173720" y="203200"/>
                    <a:pt x="8128000" y="157480"/>
                    <a:pt x="8128000" y="101600"/>
                  </a:cubicBezTo>
                  <a:cubicBezTo>
                    <a:pt x="8128000" y="45720"/>
                    <a:pt x="8173720" y="0"/>
                    <a:pt x="8229600" y="0"/>
                  </a:cubicBezTo>
                  <a:close/>
                </a:path>
              </a:pathLst>
            </a:custGeom>
            <a:solidFill>
              <a:srgbClr val="13538A"/>
            </a:solidFill>
          </p:spPr>
        </p:sp>
      </p:grpSp>
      <p:sp>
        <p:nvSpPr>
          <p:cNvPr id="17" name="TextBox 17"/>
          <p:cNvSpPr txBox="1"/>
          <p:nvPr/>
        </p:nvSpPr>
        <p:spPr>
          <a:xfrm>
            <a:off x="3623104" y="2002880"/>
            <a:ext cx="3039844" cy="742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95"/>
              </a:lnSpc>
            </a:pPr>
            <a:r>
              <a:rPr lang="en-US" sz="2000" spc="103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F16000</a:t>
            </a:r>
            <a:endParaRPr lang="en-US" sz="2000" spc="103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  <a:p>
            <a:pPr algn="ctr">
              <a:lnSpc>
                <a:spcPts val="2895"/>
              </a:lnSpc>
            </a:pPr>
            <a:r>
              <a:rPr lang="en-US" sz="2000" spc="103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Emergency Contact</a:t>
            </a:r>
            <a:endParaRPr lang="en-US" sz="2000" spc="103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7532742" y="4002586"/>
            <a:ext cx="1101379" cy="566710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6100146" y="2713516"/>
            <a:ext cx="3966571" cy="741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90"/>
              </a:lnSpc>
            </a:pPr>
            <a:r>
              <a:rPr lang="en-US" sz="2000" spc="103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MR1301</a:t>
            </a:r>
            <a:endParaRPr lang="en-US" sz="2000" spc="103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  <a:p>
            <a:pPr algn="ctr">
              <a:lnSpc>
                <a:spcPts val="2890"/>
              </a:lnSpc>
            </a:pPr>
            <a:r>
              <a:rPr lang="en-US" sz="2000" spc="103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Audio Input</a:t>
            </a:r>
            <a:endParaRPr lang="en-US" sz="2000" spc="103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68750" y="8159530"/>
            <a:ext cx="1031508" cy="832708"/>
          </a:xfrm>
          <a:prstGeom prst="rect">
            <a:avLst/>
          </a:prstGeom>
        </p:spPr>
      </p:pic>
      <p:grpSp>
        <p:nvGrpSpPr>
          <p:cNvPr id="21" name="Group 21"/>
          <p:cNvGrpSpPr/>
          <p:nvPr/>
        </p:nvGrpSpPr>
        <p:grpSpPr>
          <a:xfrm>
            <a:off x="7049965" y="9467122"/>
            <a:ext cx="1500222" cy="132616"/>
            <a:chOff x="0" y="0"/>
            <a:chExt cx="9194800" cy="812800"/>
          </a:xfrm>
        </p:grpSpPr>
        <p:sp>
          <p:nvSpPr>
            <p:cNvPr id="22" name="Freeform 22"/>
            <p:cNvSpPr/>
            <p:nvPr/>
          </p:nvSpPr>
          <p:spPr>
            <a:xfrm>
              <a:off x="457200" y="304800"/>
              <a:ext cx="8331200" cy="203200"/>
            </a:xfrm>
            <a:custGeom>
              <a:avLst/>
              <a:gdLst/>
              <a:ahLst/>
              <a:cxnLst/>
              <a:rect l="l" t="t" r="r" b="b"/>
              <a:pathLst>
                <a:path w="8331200" h="203200">
                  <a:moveTo>
                    <a:pt x="101600" y="0"/>
                  </a:moveTo>
                  <a:cubicBezTo>
                    <a:pt x="157480" y="0"/>
                    <a:pt x="203200" y="45720"/>
                    <a:pt x="203200" y="101600"/>
                  </a:cubicBezTo>
                  <a:cubicBezTo>
                    <a:pt x="203200" y="157480"/>
                    <a:pt x="157480" y="203200"/>
                    <a:pt x="101600" y="203200"/>
                  </a:cubicBezTo>
                  <a:cubicBezTo>
                    <a:pt x="45720" y="203200"/>
                    <a:pt x="0" y="157480"/>
                    <a:pt x="0" y="101600"/>
                  </a:cubicBezTo>
                  <a:cubicBezTo>
                    <a:pt x="0" y="45720"/>
                    <a:pt x="45720" y="0"/>
                    <a:pt x="101600" y="0"/>
                  </a:cubicBezTo>
                  <a:close/>
                  <a:moveTo>
                    <a:pt x="508000" y="0"/>
                  </a:moveTo>
                  <a:cubicBezTo>
                    <a:pt x="563880" y="0"/>
                    <a:pt x="609600" y="45720"/>
                    <a:pt x="609600" y="101600"/>
                  </a:cubicBezTo>
                  <a:cubicBezTo>
                    <a:pt x="609600" y="157480"/>
                    <a:pt x="563880" y="203200"/>
                    <a:pt x="508000" y="203200"/>
                  </a:cubicBezTo>
                  <a:cubicBezTo>
                    <a:pt x="452120" y="203200"/>
                    <a:pt x="406400" y="157480"/>
                    <a:pt x="406400" y="101600"/>
                  </a:cubicBezTo>
                  <a:cubicBezTo>
                    <a:pt x="406400" y="45720"/>
                    <a:pt x="452120" y="0"/>
                    <a:pt x="508000" y="0"/>
                  </a:cubicBezTo>
                  <a:close/>
                  <a:moveTo>
                    <a:pt x="914400" y="0"/>
                  </a:moveTo>
                  <a:cubicBezTo>
                    <a:pt x="970280" y="0"/>
                    <a:pt x="1016000" y="45720"/>
                    <a:pt x="1016000" y="101600"/>
                  </a:cubicBezTo>
                  <a:cubicBezTo>
                    <a:pt x="1016000" y="157480"/>
                    <a:pt x="970280" y="203200"/>
                    <a:pt x="914400" y="203200"/>
                  </a:cubicBezTo>
                  <a:cubicBezTo>
                    <a:pt x="858520" y="203200"/>
                    <a:pt x="812800" y="157480"/>
                    <a:pt x="812800" y="101600"/>
                  </a:cubicBezTo>
                  <a:cubicBezTo>
                    <a:pt x="812800" y="45720"/>
                    <a:pt x="858520" y="0"/>
                    <a:pt x="914400" y="0"/>
                  </a:cubicBezTo>
                  <a:close/>
                  <a:moveTo>
                    <a:pt x="1320800" y="0"/>
                  </a:moveTo>
                  <a:cubicBezTo>
                    <a:pt x="1376680" y="0"/>
                    <a:pt x="1422400" y="45720"/>
                    <a:pt x="1422400" y="101600"/>
                  </a:cubicBezTo>
                  <a:cubicBezTo>
                    <a:pt x="1422400" y="157480"/>
                    <a:pt x="1376680" y="203200"/>
                    <a:pt x="1320800" y="203200"/>
                  </a:cubicBezTo>
                  <a:cubicBezTo>
                    <a:pt x="1264920" y="203200"/>
                    <a:pt x="1219200" y="157480"/>
                    <a:pt x="1219200" y="101600"/>
                  </a:cubicBezTo>
                  <a:cubicBezTo>
                    <a:pt x="1219200" y="45720"/>
                    <a:pt x="1264920" y="0"/>
                    <a:pt x="1320800" y="0"/>
                  </a:cubicBezTo>
                  <a:close/>
                  <a:moveTo>
                    <a:pt x="1727200" y="0"/>
                  </a:moveTo>
                  <a:cubicBezTo>
                    <a:pt x="1783080" y="0"/>
                    <a:pt x="1828800" y="45720"/>
                    <a:pt x="1828800" y="101600"/>
                  </a:cubicBezTo>
                  <a:cubicBezTo>
                    <a:pt x="1828800" y="157480"/>
                    <a:pt x="1783080" y="203200"/>
                    <a:pt x="1727200" y="203200"/>
                  </a:cubicBezTo>
                  <a:cubicBezTo>
                    <a:pt x="1671320" y="203200"/>
                    <a:pt x="1625600" y="157480"/>
                    <a:pt x="1625600" y="101600"/>
                  </a:cubicBezTo>
                  <a:cubicBezTo>
                    <a:pt x="1625600" y="45720"/>
                    <a:pt x="1671320" y="0"/>
                    <a:pt x="1727200" y="0"/>
                  </a:cubicBezTo>
                  <a:close/>
                  <a:moveTo>
                    <a:pt x="2133600" y="0"/>
                  </a:moveTo>
                  <a:cubicBezTo>
                    <a:pt x="2189480" y="0"/>
                    <a:pt x="2235200" y="45720"/>
                    <a:pt x="2235200" y="101600"/>
                  </a:cubicBezTo>
                  <a:cubicBezTo>
                    <a:pt x="2235200" y="157480"/>
                    <a:pt x="2189480" y="203200"/>
                    <a:pt x="2133600" y="203200"/>
                  </a:cubicBezTo>
                  <a:cubicBezTo>
                    <a:pt x="2077720" y="203200"/>
                    <a:pt x="2032000" y="157480"/>
                    <a:pt x="2032000" y="101600"/>
                  </a:cubicBezTo>
                  <a:cubicBezTo>
                    <a:pt x="2032000" y="45720"/>
                    <a:pt x="2077720" y="0"/>
                    <a:pt x="2133600" y="0"/>
                  </a:cubicBezTo>
                  <a:close/>
                  <a:moveTo>
                    <a:pt x="2540000" y="0"/>
                  </a:moveTo>
                  <a:cubicBezTo>
                    <a:pt x="2595880" y="0"/>
                    <a:pt x="2641600" y="45720"/>
                    <a:pt x="2641600" y="101600"/>
                  </a:cubicBezTo>
                  <a:cubicBezTo>
                    <a:pt x="2641600" y="157480"/>
                    <a:pt x="2595880" y="203200"/>
                    <a:pt x="2540000" y="203200"/>
                  </a:cubicBezTo>
                  <a:cubicBezTo>
                    <a:pt x="2484120" y="203200"/>
                    <a:pt x="2438400" y="157480"/>
                    <a:pt x="2438400" y="101600"/>
                  </a:cubicBezTo>
                  <a:cubicBezTo>
                    <a:pt x="2438400" y="45720"/>
                    <a:pt x="2484120" y="0"/>
                    <a:pt x="2540000" y="0"/>
                  </a:cubicBezTo>
                  <a:close/>
                  <a:moveTo>
                    <a:pt x="2946400" y="0"/>
                  </a:moveTo>
                  <a:cubicBezTo>
                    <a:pt x="3002280" y="0"/>
                    <a:pt x="3048000" y="45720"/>
                    <a:pt x="3048000" y="101600"/>
                  </a:cubicBezTo>
                  <a:cubicBezTo>
                    <a:pt x="3048000" y="157480"/>
                    <a:pt x="3002280" y="203200"/>
                    <a:pt x="2946400" y="203200"/>
                  </a:cubicBezTo>
                  <a:cubicBezTo>
                    <a:pt x="2890520" y="203200"/>
                    <a:pt x="2844800" y="157480"/>
                    <a:pt x="2844800" y="101600"/>
                  </a:cubicBezTo>
                  <a:cubicBezTo>
                    <a:pt x="2844800" y="45720"/>
                    <a:pt x="2890520" y="0"/>
                    <a:pt x="2946400" y="0"/>
                  </a:cubicBezTo>
                  <a:close/>
                  <a:moveTo>
                    <a:pt x="3352800" y="0"/>
                  </a:moveTo>
                  <a:cubicBezTo>
                    <a:pt x="3408680" y="0"/>
                    <a:pt x="3454400" y="45720"/>
                    <a:pt x="3454400" y="101600"/>
                  </a:cubicBezTo>
                  <a:cubicBezTo>
                    <a:pt x="3454400" y="157480"/>
                    <a:pt x="3408680" y="203200"/>
                    <a:pt x="3352800" y="203200"/>
                  </a:cubicBezTo>
                  <a:cubicBezTo>
                    <a:pt x="3296920" y="203200"/>
                    <a:pt x="3251200" y="157480"/>
                    <a:pt x="3251200" y="101600"/>
                  </a:cubicBezTo>
                  <a:cubicBezTo>
                    <a:pt x="3251200" y="45720"/>
                    <a:pt x="3296920" y="0"/>
                    <a:pt x="3352800" y="0"/>
                  </a:cubicBezTo>
                  <a:close/>
                  <a:moveTo>
                    <a:pt x="3759200" y="0"/>
                  </a:moveTo>
                  <a:cubicBezTo>
                    <a:pt x="3815080" y="0"/>
                    <a:pt x="3860800" y="45720"/>
                    <a:pt x="3860800" y="101600"/>
                  </a:cubicBezTo>
                  <a:cubicBezTo>
                    <a:pt x="3860800" y="157480"/>
                    <a:pt x="3815080" y="203200"/>
                    <a:pt x="3759200" y="203200"/>
                  </a:cubicBezTo>
                  <a:cubicBezTo>
                    <a:pt x="3703320" y="203200"/>
                    <a:pt x="3657600" y="157480"/>
                    <a:pt x="3657600" y="101600"/>
                  </a:cubicBezTo>
                  <a:cubicBezTo>
                    <a:pt x="3657600" y="45720"/>
                    <a:pt x="3703320" y="0"/>
                    <a:pt x="3759200" y="0"/>
                  </a:cubicBezTo>
                  <a:close/>
                  <a:moveTo>
                    <a:pt x="4165600" y="0"/>
                  </a:moveTo>
                  <a:cubicBezTo>
                    <a:pt x="4221480" y="0"/>
                    <a:pt x="4267200" y="45720"/>
                    <a:pt x="4267200" y="101600"/>
                  </a:cubicBezTo>
                  <a:cubicBezTo>
                    <a:pt x="4267200" y="157480"/>
                    <a:pt x="4221480" y="203200"/>
                    <a:pt x="4165600" y="203200"/>
                  </a:cubicBezTo>
                  <a:cubicBezTo>
                    <a:pt x="4109720" y="203200"/>
                    <a:pt x="4064000" y="157480"/>
                    <a:pt x="4064000" y="101600"/>
                  </a:cubicBezTo>
                  <a:cubicBezTo>
                    <a:pt x="4064000" y="45720"/>
                    <a:pt x="4109720" y="0"/>
                    <a:pt x="4165600" y="0"/>
                  </a:cubicBezTo>
                  <a:close/>
                  <a:moveTo>
                    <a:pt x="4572000" y="0"/>
                  </a:moveTo>
                  <a:cubicBezTo>
                    <a:pt x="4627880" y="0"/>
                    <a:pt x="4673600" y="45720"/>
                    <a:pt x="4673600" y="101600"/>
                  </a:cubicBezTo>
                  <a:cubicBezTo>
                    <a:pt x="4673600" y="157480"/>
                    <a:pt x="4627880" y="203200"/>
                    <a:pt x="4572000" y="203200"/>
                  </a:cubicBezTo>
                  <a:cubicBezTo>
                    <a:pt x="4516120" y="203200"/>
                    <a:pt x="4470400" y="157480"/>
                    <a:pt x="4470400" y="101600"/>
                  </a:cubicBezTo>
                  <a:cubicBezTo>
                    <a:pt x="4470400" y="45720"/>
                    <a:pt x="4516120" y="0"/>
                    <a:pt x="4572000" y="0"/>
                  </a:cubicBezTo>
                  <a:close/>
                  <a:moveTo>
                    <a:pt x="4978400" y="0"/>
                  </a:moveTo>
                  <a:cubicBezTo>
                    <a:pt x="5034280" y="0"/>
                    <a:pt x="5080000" y="45720"/>
                    <a:pt x="5080000" y="101600"/>
                  </a:cubicBezTo>
                  <a:cubicBezTo>
                    <a:pt x="5080000" y="157480"/>
                    <a:pt x="5034280" y="203200"/>
                    <a:pt x="4978400" y="203200"/>
                  </a:cubicBezTo>
                  <a:cubicBezTo>
                    <a:pt x="4922520" y="203200"/>
                    <a:pt x="4876800" y="157480"/>
                    <a:pt x="4876800" y="101600"/>
                  </a:cubicBezTo>
                  <a:cubicBezTo>
                    <a:pt x="4876800" y="45720"/>
                    <a:pt x="4922520" y="0"/>
                    <a:pt x="4978400" y="0"/>
                  </a:cubicBezTo>
                  <a:close/>
                  <a:moveTo>
                    <a:pt x="5384800" y="0"/>
                  </a:moveTo>
                  <a:cubicBezTo>
                    <a:pt x="5440680" y="0"/>
                    <a:pt x="5486400" y="45720"/>
                    <a:pt x="5486400" y="101600"/>
                  </a:cubicBezTo>
                  <a:cubicBezTo>
                    <a:pt x="5486400" y="157480"/>
                    <a:pt x="5440680" y="203200"/>
                    <a:pt x="5384800" y="203200"/>
                  </a:cubicBezTo>
                  <a:cubicBezTo>
                    <a:pt x="5328920" y="203200"/>
                    <a:pt x="5283200" y="157480"/>
                    <a:pt x="5283200" y="101600"/>
                  </a:cubicBezTo>
                  <a:cubicBezTo>
                    <a:pt x="5283200" y="45720"/>
                    <a:pt x="5328920" y="0"/>
                    <a:pt x="5384800" y="0"/>
                  </a:cubicBezTo>
                  <a:close/>
                  <a:moveTo>
                    <a:pt x="5791200" y="0"/>
                  </a:moveTo>
                  <a:cubicBezTo>
                    <a:pt x="5847080" y="0"/>
                    <a:pt x="5892800" y="45720"/>
                    <a:pt x="5892800" y="101600"/>
                  </a:cubicBezTo>
                  <a:cubicBezTo>
                    <a:pt x="5892800" y="157480"/>
                    <a:pt x="5847080" y="203200"/>
                    <a:pt x="5791200" y="203200"/>
                  </a:cubicBezTo>
                  <a:cubicBezTo>
                    <a:pt x="5735320" y="203200"/>
                    <a:pt x="5689600" y="157480"/>
                    <a:pt x="5689600" y="101600"/>
                  </a:cubicBezTo>
                  <a:cubicBezTo>
                    <a:pt x="5689600" y="45720"/>
                    <a:pt x="5735320" y="0"/>
                    <a:pt x="5791200" y="0"/>
                  </a:cubicBezTo>
                  <a:close/>
                  <a:moveTo>
                    <a:pt x="6197600" y="0"/>
                  </a:moveTo>
                  <a:cubicBezTo>
                    <a:pt x="6253480" y="0"/>
                    <a:pt x="6299200" y="45720"/>
                    <a:pt x="6299200" y="101600"/>
                  </a:cubicBezTo>
                  <a:cubicBezTo>
                    <a:pt x="6299200" y="157480"/>
                    <a:pt x="6253480" y="203200"/>
                    <a:pt x="6197600" y="203200"/>
                  </a:cubicBezTo>
                  <a:cubicBezTo>
                    <a:pt x="6141720" y="203200"/>
                    <a:pt x="6096000" y="157480"/>
                    <a:pt x="6096000" y="101600"/>
                  </a:cubicBezTo>
                  <a:cubicBezTo>
                    <a:pt x="6096000" y="45720"/>
                    <a:pt x="6141720" y="0"/>
                    <a:pt x="6197600" y="0"/>
                  </a:cubicBezTo>
                  <a:close/>
                  <a:moveTo>
                    <a:pt x="6604000" y="0"/>
                  </a:moveTo>
                  <a:cubicBezTo>
                    <a:pt x="6659880" y="0"/>
                    <a:pt x="6705600" y="45720"/>
                    <a:pt x="6705600" y="101600"/>
                  </a:cubicBezTo>
                  <a:cubicBezTo>
                    <a:pt x="6705600" y="157480"/>
                    <a:pt x="6659880" y="203200"/>
                    <a:pt x="6604000" y="203200"/>
                  </a:cubicBezTo>
                  <a:cubicBezTo>
                    <a:pt x="6548120" y="203200"/>
                    <a:pt x="6502400" y="157480"/>
                    <a:pt x="6502400" y="101600"/>
                  </a:cubicBezTo>
                  <a:cubicBezTo>
                    <a:pt x="6502400" y="45720"/>
                    <a:pt x="6548120" y="0"/>
                    <a:pt x="6604000" y="0"/>
                  </a:cubicBezTo>
                  <a:close/>
                  <a:moveTo>
                    <a:pt x="7010400" y="0"/>
                  </a:moveTo>
                  <a:cubicBezTo>
                    <a:pt x="7066280" y="0"/>
                    <a:pt x="7112000" y="45720"/>
                    <a:pt x="7112000" y="101600"/>
                  </a:cubicBezTo>
                  <a:cubicBezTo>
                    <a:pt x="7112000" y="157480"/>
                    <a:pt x="7066280" y="203200"/>
                    <a:pt x="7010400" y="203200"/>
                  </a:cubicBezTo>
                  <a:cubicBezTo>
                    <a:pt x="6954520" y="203200"/>
                    <a:pt x="6908800" y="157480"/>
                    <a:pt x="6908800" y="101600"/>
                  </a:cubicBezTo>
                  <a:cubicBezTo>
                    <a:pt x="6908800" y="45720"/>
                    <a:pt x="6954520" y="0"/>
                    <a:pt x="7010400" y="0"/>
                  </a:cubicBezTo>
                  <a:close/>
                  <a:moveTo>
                    <a:pt x="7416800" y="0"/>
                  </a:moveTo>
                  <a:cubicBezTo>
                    <a:pt x="7472680" y="0"/>
                    <a:pt x="7518400" y="45720"/>
                    <a:pt x="7518400" y="101600"/>
                  </a:cubicBezTo>
                  <a:cubicBezTo>
                    <a:pt x="7518400" y="157480"/>
                    <a:pt x="7472680" y="203200"/>
                    <a:pt x="7416800" y="203200"/>
                  </a:cubicBezTo>
                  <a:cubicBezTo>
                    <a:pt x="7360920" y="203200"/>
                    <a:pt x="7315200" y="157480"/>
                    <a:pt x="7315200" y="101600"/>
                  </a:cubicBezTo>
                  <a:cubicBezTo>
                    <a:pt x="7315200" y="45720"/>
                    <a:pt x="7360920" y="0"/>
                    <a:pt x="7416800" y="0"/>
                  </a:cubicBezTo>
                  <a:close/>
                  <a:moveTo>
                    <a:pt x="7823200" y="0"/>
                  </a:moveTo>
                  <a:cubicBezTo>
                    <a:pt x="7879080" y="0"/>
                    <a:pt x="7924800" y="45720"/>
                    <a:pt x="7924800" y="101600"/>
                  </a:cubicBezTo>
                  <a:cubicBezTo>
                    <a:pt x="7924800" y="157480"/>
                    <a:pt x="7879080" y="203200"/>
                    <a:pt x="7823200" y="203200"/>
                  </a:cubicBezTo>
                  <a:cubicBezTo>
                    <a:pt x="7767320" y="203200"/>
                    <a:pt x="7721600" y="157480"/>
                    <a:pt x="7721600" y="101600"/>
                  </a:cubicBezTo>
                  <a:cubicBezTo>
                    <a:pt x="7721600" y="45720"/>
                    <a:pt x="7767320" y="0"/>
                    <a:pt x="7823200" y="0"/>
                  </a:cubicBezTo>
                  <a:close/>
                  <a:moveTo>
                    <a:pt x="8229600" y="0"/>
                  </a:moveTo>
                  <a:cubicBezTo>
                    <a:pt x="8285480" y="0"/>
                    <a:pt x="8331200" y="45720"/>
                    <a:pt x="8331200" y="101600"/>
                  </a:cubicBezTo>
                  <a:cubicBezTo>
                    <a:pt x="8331200" y="157480"/>
                    <a:pt x="8285480" y="203200"/>
                    <a:pt x="8229600" y="203200"/>
                  </a:cubicBezTo>
                  <a:cubicBezTo>
                    <a:pt x="8173720" y="203200"/>
                    <a:pt x="8128000" y="157480"/>
                    <a:pt x="8128000" y="101600"/>
                  </a:cubicBezTo>
                  <a:cubicBezTo>
                    <a:pt x="8128000" y="45720"/>
                    <a:pt x="8173720" y="0"/>
                    <a:pt x="8229600" y="0"/>
                  </a:cubicBezTo>
                  <a:close/>
                </a:path>
              </a:pathLst>
            </a:custGeom>
            <a:solidFill>
              <a:srgbClr val="13538A"/>
            </a:solidFill>
          </p:spPr>
        </p:sp>
      </p:grpSp>
      <p:grpSp>
        <p:nvGrpSpPr>
          <p:cNvPr id="23" name="Group 23"/>
          <p:cNvGrpSpPr/>
          <p:nvPr/>
        </p:nvGrpSpPr>
        <p:grpSpPr>
          <a:xfrm rot="5400000">
            <a:off x="7272703" y="7382364"/>
            <a:ext cx="930476" cy="124271"/>
            <a:chOff x="0" y="0"/>
            <a:chExt cx="3803650" cy="508000"/>
          </a:xfrm>
        </p:grpSpPr>
        <p:sp>
          <p:nvSpPr>
            <p:cNvPr id="24" name="Freeform 24"/>
            <p:cNvSpPr/>
            <p:nvPr/>
          </p:nvSpPr>
          <p:spPr>
            <a:xfrm>
              <a:off x="0" y="215900"/>
              <a:ext cx="3507740" cy="76200"/>
            </a:xfrm>
            <a:custGeom>
              <a:avLst/>
              <a:gdLst/>
              <a:ahLst/>
              <a:cxnLst/>
              <a:rect l="l" t="t" r="r" b="b"/>
              <a:pathLst>
                <a:path w="3507740" h="76200">
                  <a:moveTo>
                    <a:pt x="0" y="0"/>
                  </a:moveTo>
                  <a:lnTo>
                    <a:pt x="3507740" y="0"/>
                  </a:lnTo>
                  <a:lnTo>
                    <a:pt x="3507740" y="76200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rgbClr val="1C3D86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3429000" y="1270"/>
              <a:ext cx="374650" cy="505460"/>
            </a:xfrm>
            <a:custGeom>
              <a:avLst/>
              <a:gdLst/>
              <a:ahLst/>
              <a:cxnLst/>
              <a:rect l="l" t="t" r="r" b="b"/>
              <a:pathLst>
                <a:path w="374650" h="505460">
                  <a:moveTo>
                    <a:pt x="0" y="505460"/>
                  </a:moveTo>
                  <a:lnTo>
                    <a:pt x="0" y="0"/>
                  </a:lnTo>
                  <a:lnTo>
                    <a:pt x="374650" y="252730"/>
                  </a:lnTo>
                  <a:close/>
                </a:path>
              </a:pathLst>
            </a:custGeom>
            <a:solidFill>
              <a:srgbClr val="1C3D86"/>
            </a:solidFill>
          </p:spPr>
        </p:sp>
      </p:grpSp>
      <p:sp>
        <p:nvSpPr>
          <p:cNvPr id="26" name="TextBox 26"/>
          <p:cNvSpPr txBox="1"/>
          <p:nvPr/>
        </p:nvSpPr>
        <p:spPr>
          <a:xfrm>
            <a:off x="6841960" y="9130326"/>
            <a:ext cx="1916232" cy="278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75"/>
              </a:lnSpc>
            </a:pPr>
            <a:r>
              <a:rPr lang="en-US" sz="2000" spc="77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LAN</a:t>
            </a:r>
            <a:endParaRPr lang="en-US" sz="2000" spc="77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2038652" y="2480391"/>
            <a:ext cx="5746315" cy="369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85"/>
              </a:lnSpc>
            </a:pPr>
            <a:r>
              <a:rPr lang="en-US" sz="2405" b="1" spc="144">
                <a:solidFill>
                  <a:srgbClr val="13538A"/>
                </a:solidFill>
                <a:latin typeface="Swis721 Ex BT" panose="020B0605020202020204" charset="0"/>
                <a:cs typeface="Swis721 Ex BT" panose="020B0605020202020204" charset="0"/>
              </a:rPr>
              <a:t>FUNCTIONS</a:t>
            </a:r>
            <a:endParaRPr lang="en-US" sz="2405" b="1" spc="144">
              <a:solidFill>
                <a:srgbClr val="13538A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1782261" y="2999145"/>
            <a:ext cx="5712482" cy="169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0" lvl="1" indent="-237490" algn="l">
              <a:lnSpc>
                <a:spcPts val="3300"/>
              </a:lnSpc>
              <a:buFont typeface="Arial" panose="020B0604020202020204"/>
              <a:buChar char="•"/>
            </a:pPr>
            <a:r>
              <a:rPr lang="en-US" sz="2200" spc="109" dirty="0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Emergency paging </a:t>
            </a:r>
            <a:r>
              <a:rPr lang="en-US" sz="2200" spc="60" dirty="0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to all Pag</a:t>
            </a:r>
            <a:r>
              <a:rPr lang="en-US" sz="2200" spc="109" dirty="0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ing and Music Clients ; overriding BGM / normal paging in progress</a:t>
            </a:r>
            <a:endParaRPr lang="en-US" sz="2200" spc="109" dirty="0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11732096" y="4841711"/>
            <a:ext cx="5712482" cy="1228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0" lvl="1" indent="-237490" algn="l">
              <a:lnSpc>
                <a:spcPts val="3300"/>
              </a:lnSpc>
              <a:buFont typeface="Arial" panose="020B0604020202020204"/>
              <a:buChar char="•"/>
            </a:pPr>
            <a:r>
              <a:rPr lang="en-US" sz="2200" spc="109" dirty="0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Interface to fire</a:t>
            </a:r>
            <a:r>
              <a:rPr lang="en-US" sz="1200" spc="60" dirty="0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 </a:t>
            </a:r>
            <a:r>
              <a:rPr lang="en-US" sz="2200" spc="60" dirty="0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alarm pa</a:t>
            </a:r>
            <a:r>
              <a:rPr lang="en-US" sz="2200" spc="109" dirty="0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nel and voice message delivery as emergency announcement</a:t>
            </a:r>
            <a:endParaRPr lang="en-US" sz="2200" spc="109" dirty="0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11706153" y="6362536"/>
            <a:ext cx="5712482" cy="845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0" lvl="1" indent="-237490" algn="l">
              <a:lnSpc>
                <a:spcPts val="3300"/>
              </a:lnSpc>
              <a:buFont typeface="Arial" panose="020B0604020202020204"/>
              <a:buChar char="•"/>
            </a:pPr>
            <a:r>
              <a:rPr lang="en-US" sz="2200" spc="109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May install several units in a system ( for different locations )</a:t>
            </a:r>
            <a:endParaRPr lang="en-US" sz="2200" spc="109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32" name="AutoShape 32"/>
          <p:cNvSpPr/>
          <p:nvPr/>
        </p:nvSpPr>
        <p:spPr>
          <a:xfrm rot="-5400000">
            <a:off x="8807871" y="5753078"/>
            <a:ext cx="5387813" cy="65850"/>
          </a:xfrm>
          <a:prstGeom prst="rect">
            <a:avLst/>
          </a:prstGeom>
          <a:solidFill>
            <a:srgbClr val="191919">
              <a:alpha val="12941"/>
            </a:srgbClr>
          </a:solid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500">
        <p:fade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403430" y="1242723"/>
            <a:ext cx="4760630" cy="306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90"/>
              </a:lnSpc>
            </a:pPr>
            <a:r>
              <a:rPr lang="en-US" sz="2000" b="1" spc="119">
                <a:solidFill>
                  <a:srgbClr val="13538A"/>
                </a:solidFill>
                <a:latin typeface="Swis721 Ex BT" panose="020B0605020202020204" charset="0"/>
                <a:cs typeface="Swis721 Ex BT" panose="020B0605020202020204" charset="0"/>
              </a:rPr>
              <a:t> IEP SERIES : PRODUCTS</a:t>
            </a:r>
            <a:endParaRPr lang="en-US" sz="2000" b="1" spc="119">
              <a:solidFill>
                <a:srgbClr val="13538A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17430750" y="912569"/>
            <a:ext cx="733683" cy="232262"/>
          </a:xfrm>
          <a:prstGeom prst="rect">
            <a:avLst/>
          </a:prstGeom>
          <a:solidFill>
            <a:srgbClr val="2C92D5"/>
          </a:solidFill>
        </p:spPr>
      </p:sp>
      <p:sp>
        <p:nvSpPr>
          <p:cNvPr id="4" name="AutoShape 4"/>
          <p:cNvSpPr/>
          <p:nvPr/>
        </p:nvSpPr>
        <p:spPr>
          <a:xfrm>
            <a:off x="-69347" y="0"/>
            <a:ext cx="549024" cy="10287000"/>
          </a:xfrm>
          <a:prstGeom prst="rect">
            <a:avLst/>
          </a:prstGeom>
          <a:solidFill>
            <a:srgbClr val="2C92D5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8700" y="619793"/>
            <a:ext cx="817813" cy="81781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1977692" y="2554686"/>
            <a:ext cx="5746315" cy="369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85"/>
              </a:lnSpc>
            </a:pPr>
            <a:r>
              <a:rPr lang="en-US" sz="2405" b="1" spc="144">
                <a:solidFill>
                  <a:srgbClr val="13538A"/>
                </a:solidFill>
                <a:latin typeface="Swis721 Ex BT" panose="020B0605020202020204" charset="0"/>
                <a:cs typeface="Swis721 Ex BT" panose="020B0605020202020204" charset="0"/>
              </a:rPr>
              <a:t>FUNCTIONS</a:t>
            </a:r>
            <a:endParaRPr lang="en-US" sz="2405" b="1" spc="144">
              <a:solidFill>
                <a:srgbClr val="13538A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1718268" y="7262331"/>
            <a:ext cx="5712482" cy="1269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0" lvl="1" indent="-237490" algn="l">
              <a:lnSpc>
                <a:spcPts val="3300"/>
              </a:lnSpc>
              <a:buFont typeface="Arial" panose="020B0604020202020204"/>
              <a:buChar char="•"/>
            </a:pPr>
            <a:r>
              <a:rPr lang="en-US" sz="2000" spc="109" dirty="0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Handheld paging mic or gooseneck</a:t>
            </a:r>
            <a:r>
              <a:rPr lang="en-US" sz="2000" spc="60" dirty="0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 versio</a:t>
            </a:r>
            <a:r>
              <a:rPr lang="en-US" sz="2000" spc="109" dirty="0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n available upon request</a:t>
            </a:r>
            <a:endParaRPr lang="en-US" sz="2000" spc="109" dirty="0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1718268" y="5336273"/>
            <a:ext cx="5712482" cy="169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0" lvl="1" indent="-237490" algn="l">
              <a:lnSpc>
                <a:spcPts val="3300"/>
              </a:lnSpc>
              <a:buFont typeface="Arial" panose="020B0604020202020204"/>
              <a:buChar char="•"/>
            </a:pPr>
            <a:r>
              <a:rPr lang="en-US" sz="2000" spc="109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Programmable zone grouping and with built in pre-recorded voice message player, siren tone generator</a:t>
            </a:r>
            <a:endParaRPr lang="en-US" sz="2000" spc="109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10" name="AutoShape 10"/>
          <p:cNvSpPr/>
          <p:nvPr/>
        </p:nvSpPr>
        <p:spPr>
          <a:xfrm rot="-5400000">
            <a:off x="8769771" y="5581702"/>
            <a:ext cx="5387813" cy="65850"/>
          </a:xfrm>
          <a:prstGeom prst="rect">
            <a:avLst/>
          </a:prstGeom>
          <a:solidFill>
            <a:srgbClr val="191919">
              <a:alpha val="12941"/>
            </a:srgbClr>
          </a:solidFill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/>
          <a:srcRect l="2585" t="770" b="770"/>
          <a:stretch>
            <a:fillRect/>
          </a:stretch>
        </p:blipFill>
        <p:spPr>
          <a:xfrm>
            <a:off x="3845573" y="2285723"/>
            <a:ext cx="6098066" cy="6694396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2171700" y="652653"/>
            <a:ext cx="10857552" cy="1059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30"/>
              </a:lnSpc>
            </a:pPr>
            <a:r>
              <a:rPr lang="en-US" sz="3200" b="1" spc="160">
                <a:solidFill>
                  <a:srgbClr val="13538A"/>
                </a:solidFill>
                <a:latin typeface="Swis721 Ex BT" panose="020B0605020202020204" charset="0"/>
                <a:cs typeface="Swis721 Ex BT" panose="020B0605020202020204" charset="0"/>
              </a:rPr>
              <a:t>IEP1202 </a:t>
            </a:r>
            <a:r>
              <a:rPr lang="en-US" sz="3200" b="1" spc="160">
                <a:solidFill>
                  <a:srgbClr val="2C92D5"/>
                </a:solidFill>
                <a:latin typeface="Swis721 Ex BT" panose="020B0605020202020204" charset="0"/>
                <a:cs typeface="Swis721 Ex BT" panose="020B0605020202020204" charset="0"/>
              </a:rPr>
              <a:t>NETWORK REMOTE EMERGENCY PAGING MIC</a:t>
            </a:r>
            <a:endParaRPr lang="en-US" sz="3200" b="1" spc="160">
              <a:solidFill>
                <a:srgbClr val="2C92D5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256316" y="652740"/>
            <a:ext cx="362581" cy="710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45"/>
              </a:lnSpc>
              <a:spcBef>
                <a:spcPct val="0"/>
              </a:spcBef>
            </a:pPr>
            <a:r>
              <a:rPr lang="en-US" sz="3960" spc="198" dirty="0">
                <a:solidFill>
                  <a:srgbClr val="FFFFFF"/>
                </a:solidFill>
                <a:latin typeface="Swis721 Ex BT" panose="020B0605020202020204" charset="0"/>
                <a:cs typeface="Swis721 Ex BT" panose="020B0605020202020204" charset="0"/>
              </a:rPr>
              <a:t>2</a:t>
            </a:r>
            <a:endParaRPr lang="en-US" sz="3960" spc="198" dirty="0">
              <a:solidFill>
                <a:srgbClr val="FFFFFF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3399757" y="6429211"/>
            <a:ext cx="2407967" cy="3292931"/>
            <a:chOff x="0" y="0"/>
            <a:chExt cx="3210622" cy="4390575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47532" y="1977525"/>
              <a:ext cx="1728277" cy="1395191"/>
            </a:xfrm>
            <a:prstGeom prst="rect">
              <a:avLst/>
            </a:prstGeom>
          </p:spPr>
        </p:pic>
        <p:grpSp>
          <p:nvGrpSpPr>
            <p:cNvPr id="16" name="Group 16"/>
            <p:cNvGrpSpPr/>
            <p:nvPr/>
          </p:nvGrpSpPr>
          <p:grpSpPr>
            <a:xfrm>
              <a:off x="348510" y="4168378"/>
              <a:ext cx="2513603" cy="222197"/>
              <a:chOff x="0" y="0"/>
              <a:chExt cx="9194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457200" y="304800"/>
                <a:ext cx="8331200" cy="203200"/>
              </a:xfrm>
              <a:custGeom>
                <a:avLst/>
                <a:gdLst/>
                <a:ahLst/>
                <a:cxnLst/>
                <a:rect l="l" t="t" r="r" b="b"/>
                <a:pathLst>
                  <a:path w="8331200" h="203200">
                    <a:moveTo>
                      <a:pt x="101600" y="0"/>
                    </a:moveTo>
                    <a:cubicBezTo>
                      <a:pt x="157480" y="0"/>
                      <a:pt x="203200" y="45720"/>
                      <a:pt x="203200" y="101600"/>
                    </a:cubicBezTo>
                    <a:cubicBezTo>
                      <a:pt x="203200" y="157480"/>
                      <a:pt x="157480" y="203200"/>
                      <a:pt x="101600" y="203200"/>
                    </a:cubicBezTo>
                    <a:cubicBezTo>
                      <a:pt x="45720" y="203200"/>
                      <a:pt x="0" y="157480"/>
                      <a:pt x="0" y="101600"/>
                    </a:cubicBezTo>
                    <a:cubicBezTo>
                      <a:pt x="0" y="45720"/>
                      <a:pt x="45720" y="0"/>
                      <a:pt x="101600" y="0"/>
                    </a:cubicBezTo>
                    <a:close/>
                    <a:moveTo>
                      <a:pt x="508000" y="0"/>
                    </a:moveTo>
                    <a:cubicBezTo>
                      <a:pt x="563880" y="0"/>
                      <a:pt x="609600" y="45720"/>
                      <a:pt x="609600" y="101600"/>
                    </a:cubicBezTo>
                    <a:cubicBezTo>
                      <a:pt x="609600" y="157480"/>
                      <a:pt x="563880" y="203200"/>
                      <a:pt x="508000" y="203200"/>
                    </a:cubicBezTo>
                    <a:cubicBezTo>
                      <a:pt x="452120" y="203200"/>
                      <a:pt x="406400" y="157480"/>
                      <a:pt x="406400" y="101600"/>
                    </a:cubicBezTo>
                    <a:cubicBezTo>
                      <a:pt x="406400" y="45720"/>
                      <a:pt x="452120" y="0"/>
                      <a:pt x="508000" y="0"/>
                    </a:cubicBezTo>
                    <a:close/>
                    <a:moveTo>
                      <a:pt x="914400" y="0"/>
                    </a:moveTo>
                    <a:cubicBezTo>
                      <a:pt x="970280" y="0"/>
                      <a:pt x="1016000" y="45720"/>
                      <a:pt x="1016000" y="101600"/>
                    </a:cubicBezTo>
                    <a:cubicBezTo>
                      <a:pt x="1016000" y="157480"/>
                      <a:pt x="970280" y="203200"/>
                      <a:pt x="914400" y="203200"/>
                    </a:cubicBezTo>
                    <a:cubicBezTo>
                      <a:pt x="858520" y="203200"/>
                      <a:pt x="812800" y="157480"/>
                      <a:pt x="812800" y="101600"/>
                    </a:cubicBezTo>
                    <a:cubicBezTo>
                      <a:pt x="812800" y="45720"/>
                      <a:pt x="858520" y="0"/>
                      <a:pt x="914400" y="0"/>
                    </a:cubicBezTo>
                    <a:close/>
                    <a:moveTo>
                      <a:pt x="1320800" y="0"/>
                    </a:moveTo>
                    <a:cubicBezTo>
                      <a:pt x="1376680" y="0"/>
                      <a:pt x="1422400" y="45720"/>
                      <a:pt x="1422400" y="101600"/>
                    </a:cubicBezTo>
                    <a:cubicBezTo>
                      <a:pt x="1422400" y="157480"/>
                      <a:pt x="1376680" y="203200"/>
                      <a:pt x="1320800" y="203200"/>
                    </a:cubicBezTo>
                    <a:cubicBezTo>
                      <a:pt x="1264920" y="203200"/>
                      <a:pt x="1219200" y="157480"/>
                      <a:pt x="1219200" y="101600"/>
                    </a:cubicBezTo>
                    <a:cubicBezTo>
                      <a:pt x="1219200" y="45720"/>
                      <a:pt x="1264920" y="0"/>
                      <a:pt x="1320800" y="0"/>
                    </a:cubicBezTo>
                    <a:close/>
                    <a:moveTo>
                      <a:pt x="1727200" y="0"/>
                    </a:moveTo>
                    <a:cubicBezTo>
                      <a:pt x="1783080" y="0"/>
                      <a:pt x="1828800" y="45720"/>
                      <a:pt x="1828800" y="101600"/>
                    </a:cubicBezTo>
                    <a:cubicBezTo>
                      <a:pt x="1828800" y="157480"/>
                      <a:pt x="1783080" y="203200"/>
                      <a:pt x="1727200" y="203200"/>
                    </a:cubicBezTo>
                    <a:cubicBezTo>
                      <a:pt x="1671320" y="203200"/>
                      <a:pt x="1625600" y="157480"/>
                      <a:pt x="1625600" y="101600"/>
                    </a:cubicBezTo>
                    <a:cubicBezTo>
                      <a:pt x="1625600" y="45720"/>
                      <a:pt x="1671320" y="0"/>
                      <a:pt x="1727200" y="0"/>
                    </a:cubicBezTo>
                    <a:close/>
                    <a:moveTo>
                      <a:pt x="2133600" y="0"/>
                    </a:moveTo>
                    <a:cubicBezTo>
                      <a:pt x="2189480" y="0"/>
                      <a:pt x="2235200" y="45720"/>
                      <a:pt x="2235200" y="101600"/>
                    </a:cubicBezTo>
                    <a:cubicBezTo>
                      <a:pt x="2235200" y="157480"/>
                      <a:pt x="2189480" y="203200"/>
                      <a:pt x="2133600" y="203200"/>
                    </a:cubicBezTo>
                    <a:cubicBezTo>
                      <a:pt x="2077720" y="203200"/>
                      <a:pt x="2032000" y="157480"/>
                      <a:pt x="2032000" y="101600"/>
                    </a:cubicBezTo>
                    <a:cubicBezTo>
                      <a:pt x="2032000" y="45720"/>
                      <a:pt x="2077720" y="0"/>
                      <a:pt x="2133600" y="0"/>
                    </a:cubicBezTo>
                    <a:close/>
                    <a:moveTo>
                      <a:pt x="2540000" y="0"/>
                    </a:moveTo>
                    <a:cubicBezTo>
                      <a:pt x="2595880" y="0"/>
                      <a:pt x="2641600" y="45720"/>
                      <a:pt x="2641600" y="101600"/>
                    </a:cubicBezTo>
                    <a:cubicBezTo>
                      <a:pt x="2641600" y="157480"/>
                      <a:pt x="2595880" y="203200"/>
                      <a:pt x="2540000" y="203200"/>
                    </a:cubicBezTo>
                    <a:cubicBezTo>
                      <a:pt x="2484120" y="203200"/>
                      <a:pt x="2438400" y="157480"/>
                      <a:pt x="2438400" y="101600"/>
                    </a:cubicBezTo>
                    <a:cubicBezTo>
                      <a:pt x="2438400" y="45720"/>
                      <a:pt x="2484120" y="0"/>
                      <a:pt x="2540000" y="0"/>
                    </a:cubicBezTo>
                    <a:close/>
                    <a:moveTo>
                      <a:pt x="2946400" y="0"/>
                    </a:moveTo>
                    <a:cubicBezTo>
                      <a:pt x="3002280" y="0"/>
                      <a:pt x="3048000" y="45720"/>
                      <a:pt x="3048000" y="101600"/>
                    </a:cubicBezTo>
                    <a:cubicBezTo>
                      <a:pt x="3048000" y="157480"/>
                      <a:pt x="3002280" y="203200"/>
                      <a:pt x="2946400" y="203200"/>
                    </a:cubicBezTo>
                    <a:cubicBezTo>
                      <a:pt x="2890520" y="203200"/>
                      <a:pt x="2844800" y="157480"/>
                      <a:pt x="2844800" y="101600"/>
                    </a:cubicBezTo>
                    <a:cubicBezTo>
                      <a:pt x="2844800" y="45720"/>
                      <a:pt x="2890520" y="0"/>
                      <a:pt x="2946400" y="0"/>
                    </a:cubicBezTo>
                    <a:close/>
                    <a:moveTo>
                      <a:pt x="3352800" y="0"/>
                    </a:moveTo>
                    <a:cubicBezTo>
                      <a:pt x="3408680" y="0"/>
                      <a:pt x="3454400" y="45720"/>
                      <a:pt x="3454400" y="101600"/>
                    </a:cubicBezTo>
                    <a:cubicBezTo>
                      <a:pt x="3454400" y="157480"/>
                      <a:pt x="3408680" y="203200"/>
                      <a:pt x="3352800" y="203200"/>
                    </a:cubicBezTo>
                    <a:cubicBezTo>
                      <a:pt x="3296920" y="203200"/>
                      <a:pt x="3251200" y="157480"/>
                      <a:pt x="3251200" y="101600"/>
                    </a:cubicBezTo>
                    <a:cubicBezTo>
                      <a:pt x="3251200" y="45720"/>
                      <a:pt x="3296920" y="0"/>
                      <a:pt x="3352800" y="0"/>
                    </a:cubicBezTo>
                    <a:close/>
                    <a:moveTo>
                      <a:pt x="3759200" y="0"/>
                    </a:moveTo>
                    <a:cubicBezTo>
                      <a:pt x="3815080" y="0"/>
                      <a:pt x="3860800" y="45720"/>
                      <a:pt x="3860800" y="101600"/>
                    </a:cubicBezTo>
                    <a:cubicBezTo>
                      <a:pt x="3860800" y="157480"/>
                      <a:pt x="3815080" y="203200"/>
                      <a:pt x="3759200" y="203200"/>
                    </a:cubicBezTo>
                    <a:cubicBezTo>
                      <a:pt x="3703320" y="203200"/>
                      <a:pt x="3657600" y="157480"/>
                      <a:pt x="3657600" y="101600"/>
                    </a:cubicBezTo>
                    <a:cubicBezTo>
                      <a:pt x="3657600" y="45720"/>
                      <a:pt x="3703320" y="0"/>
                      <a:pt x="3759200" y="0"/>
                    </a:cubicBezTo>
                    <a:close/>
                    <a:moveTo>
                      <a:pt x="4165600" y="0"/>
                    </a:moveTo>
                    <a:cubicBezTo>
                      <a:pt x="4221480" y="0"/>
                      <a:pt x="4267200" y="45720"/>
                      <a:pt x="4267200" y="101600"/>
                    </a:cubicBezTo>
                    <a:cubicBezTo>
                      <a:pt x="4267200" y="157480"/>
                      <a:pt x="4221480" y="203200"/>
                      <a:pt x="4165600" y="203200"/>
                    </a:cubicBezTo>
                    <a:cubicBezTo>
                      <a:pt x="4109720" y="203200"/>
                      <a:pt x="4064000" y="157480"/>
                      <a:pt x="4064000" y="101600"/>
                    </a:cubicBezTo>
                    <a:cubicBezTo>
                      <a:pt x="4064000" y="45720"/>
                      <a:pt x="4109720" y="0"/>
                      <a:pt x="4165600" y="0"/>
                    </a:cubicBezTo>
                    <a:close/>
                    <a:moveTo>
                      <a:pt x="4572000" y="0"/>
                    </a:moveTo>
                    <a:cubicBezTo>
                      <a:pt x="4627880" y="0"/>
                      <a:pt x="4673600" y="45720"/>
                      <a:pt x="4673600" y="101600"/>
                    </a:cubicBezTo>
                    <a:cubicBezTo>
                      <a:pt x="4673600" y="157480"/>
                      <a:pt x="4627880" y="203200"/>
                      <a:pt x="4572000" y="203200"/>
                    </a:cubicBezTo>
                    <a:cubicBezTo>
                      <a:pt x="4516120" y="203200"/>
                      <a:pt x="4470400" y="157480"/>
                      <a:pt x="4470400" y="101600"/>
                    </a:cubicBezTo>
                    <a:cubicBezTo>
                      <a:pt x="4470400" y="45720"/>
                      <a:pt x="4516120" y="0"/>
                      <a:pt x="4572000" y="0"/>
                    </a:cubicBezTo>
                    <a:close/>
                    <a:moveTo>
                      <a:pt x="4978400" y="0"/>
                    </a:moveTo>
                    <a:cubicBezTo>
                      <a:pt x="5034280" y="0"/>
                      <a:pt x="5080000" y="45720"/>
                      <a:pt x="5080000" y="101600"/>
                    </a:cubicBezTo>
                    <a:cubicBezTo>
                      <a:pt x="5080000" y="157480"/>
                      <a:pt x="5034280" y="203200"/>
                      <a:pt x="4978400" y="203200"/>
                    </a:cubicBezTo>
                    <a:cubicBezTo>
                      <a:pt x="4922520" y="203200"/>
                      <a:pt x="4876800" y="157480"/>
                      <a:pt x="4876800" y="101600"/>
                    </a:cubicBezTo>
                    <a:cubicBezTo>
                      <a:pt x="4876800" y="45720"/>
                      <a:pt x="4922520" y="0"/>
                      <a:pt x="4978400" y="0"/>
                    </a:cubicBezTo>
                    <a:close/>
                    <a:moveTo>
                      <a:pt x="5384800" y="0"/>
                    </a:moveTo>
                    <a:cubicBezTo>
                      <a:pt x="5440680" y="0"/>
                      <a:pt x="5486400" y="45720"/>
                      <a:pt x="5486400" y="101600"/>
                    </a:cubicBezTo>
                    <a:cubicBezTo>
                      <a:pt x="5486400" y="157480"/>
                      <a:pt x="5440680" y="203200"/>
                      <a:pt x="5384800" y="203200"/>
                    </a:cubicBezTo>
                    <a:cubicBezTo>
                      <a:pt x="5328920" y="203200"/>
                      <a:pt x="5283200" y="157480"/>
                      <a:pt x="5283200" y="101600"/>
                    </a:cubicBezTo>
                    <a:cubicBezTo>
                      <a:pt x="5283200" y="45720"/>
                      <a:pt x="5328920" y="0"/>
                      <a:pt x="5384800" y="0"/>
                    </a:cubicBezTo>
                    <a:close/>
                    <a:moveTo>
                      <a:pt x="5791200" y="0"/>
                    </a:moveTo>
                    <a:cubicBezTo>
                      <a:pt x="5847080" y="0"/>
                      <a:pt x="5892800" y="45720"/>
                      <a:pt x="5892800" y="101600"/>
                    </a:cubicBezTo>
                    <a:cubicBezTo>
                      <a:pt x="5892800" y="157480"/>
                      <a:pt x="5847080" y="203200"/>
                      <a:pt x="5791200" y="203200"/>
                    </a:cubicBezTo>
                    <a:cubicBezTo>
                      <a:pt x="5735320" y="203200"/>
                      <a:pt x="5689600" y="157480"/>
                      <a:pt x="5689600" y="101600"/>
                    </a:cubicBezTo>
                    <a:cubicBezTo>
                      <a:pt x="5689600" y="45720"/>
                      <a:pt x="5735320" y="0"/>
                      <a:pt x="5791200" y="0"/>
                    </a:cubicBezTo>
                    <a:close/>
                    <a:moveTo>
                      <a:pt x="6197600" y="0"/>
                    </a:moveTo>
                    <a:cubicBezTo>
                      <a:pt x="6253480" y="0"/>
                      <a:pt x="6299200" y="45720"/>
                      <a:pt x="6299200" y="101600"/>
                    </a:cubicBezTo>
                    <a:cubicBezTo>
                      <a:pt x="6299200" y="157480"/>
                      <a:pt x="6253480" y="203200"/>
                      <a:pt x="6197600" y="203200"/>
                    </a:cubicBezTo>
                    <a:cubicBezTo>
                      <a:pt x="6141720" y="203200"/>
                      <a:pt x="6096000" y="157480"/>
                      <a:pt x="6096000" y="101600"/>
                    </a:cubicBezTo>
                    <a:cubicBezTo>
                      <a:pt x="6096000" y="45720"/>
                      <a:pt x="6141720" y="0"/>
                      <a:pt x="6197600" y="0"/>
                    </a:cubicBezTo>
                    <a:close/>
                    <a:moveTo>
                      <a:pt x="6604000" y="0"/>
                    </a:moveTo>
                    <a:cubicBezTo>
                      <a:pt x="6659880" y="0"/>
                      <a:pt x="6705600" y="45720"/>
                      <a:pt x="6705600" y="101600"/>
                    </a:cubicBezTo>
                    <a:cubicBezTo>
                      <a:pt x="6705600" y="157480"/>
                      <a:pt x="6659880" y="203200"/>
                      <a:pt x="6604000" y="203200"/>
                    </a:cubicBezTo>
                    <a:cubicBezTo>
                      <a:pt x="6548120" y="203200"/>
                      <a:pt x="6502400" y="157480"/>
                      <a:pt x="6502400" y="101600"/>
                    </a:cubicBezTo>
                    <a:cubicBezTo>
                      <a:pt x="6502400" y="45720"/>
                      <a:pt x="6548120" y="0"/>
                      <a:pt x="6604000" y="0"/>
                    </a:cubicBezTo>
                    <a:close/>
                    <a:moveTo>
                      <a:pt x="7010400" y="0"/>
                    </a:moveTo>
                    <a:cubicBezTo>
                      <a:pt x="7066280" y="0"/>
                      <a:pt x="7112000" y="45720"/>
                      <a:pt x="7112000" y="101600"/>
                    </a:cubicBezTo>
                    <a:cubicBezTo>
                      <a:pt x="7112000" y="157480"/>
                      <a:pt x="7066280" y="203200"/>
                      <a:pt x="7010400" y="203200"/>
                    </a:cubicBezTo>
                    <a:cubicBezTo>
                      <a:pt x="6954520" y="203200"/>
                      <a:pt x="6908800" y="157480"/>
                      <a:pt x="6908800" y="101600"/>
                    </a:cubicBezTo>
                    <a:cubicBezTo>
                      <a:pt x="6908800" y="45720"/>
                      <a:pt x="6954520" y="0"/>
                      <a:pt x="7010400" y="0"/>
                    </a:cubicBezTo>
                    <a:close/>
                    <a:moveTo>
                      <a:pt x="7416800" y="0"/>
                    </a:moveTo>
                    <a:cubicBezTo>
                      <a:pt x="7472680" y="0"/>
                      <a:pt x="7518400" y="45720"/>
                      <a:pt x="7518400" y="101600"/>
                    </a:cubicBezTo>
                    <a:cubicBezTo>
                      <a:pt x="7518400" y="157480"/>
                      <a:pt x="7472680" y="203200"/>
                      <a:pt x="7416800" y="203200"/>
                    </a:cubicBezTo>
                    <a:cubicBezTo>
                      <a:pt x="7360920" y="203200"/>
                      <a:pt x="7315200" y="157480"/>
                      <a:pt x="7315200" y="101600"/>
                    </a:cubicBezTo>
                    <a:cubicBezTo>
                      <a:pt x="7315200" y="45720"/>
                      <a:pt x="7360920" y="0"/>
                      <a:pt x="7416800" y="0"/>
                    </a:cubicBezTo>
                    <a:close/>
                    <a:moveTo>
                      <a:pt x="7823200" y="0"/>
                    </a:moveTo>
                    <a:cubicBezTo>
                      <a:pt x="7879080" y="0"/>
                      <a:pt x="7924800" y="45720"/>
                      <a:pt x="7924800" y="101600"/>
                    </a:cubicBezTo>
                    <a:cubicBezTo>
                      <a:pt x="7924800" y="157480"/>
                      <a:pt x="7879080" y="203200"/>
                      <a:pt x="7823200" y="203200"/>
                    </a:cubicBezTo>
                    <a:cubicBezTo>
                      <a:pt x="7767320" y="203200"/>
                      <a:pt x="7721600" y="157480"/>
                      <a:pt x="7721600" y="101600"/>
                    </a:cubicBezTo>
                    <a:cubicBezTo>
                      <a:pt x="7721600" y="45720"/>
                      <a:pt x="7767320" y="0"/>
                      <a:pt x="7823200" y="0"/>
                    </a:cubicBezTo>
                    <a:close/>
                    <a:moveTo>
                      <a:pt x="8229600" y="0"/>
                    </a:moveTo>
                    <a:cubicBezTo>
                      <a:pt x="8285480" y="0"/>
                      <a:pt x="8331200" y="45720"/>
                      <a:pt x="8331200" y="101600"/>
                    </a:cubicBezTo>
                    <a:cubicBezTo>
                      <a:pt x="8331200" y="157480"/>
                      <a:pt x="8285480" y="203200"/>
                      <a:pt x="8229600" y="203200"/>
                    </a:cubicBezTo>
                    <a:cubicBezTo>
                      <a:pt x="8173720" y="203200"/>
                      <a:pt x="8128000" y="157480"/>
                      <a:pt x="8128000" y="101600"/>
                    </a:cubicBezTo>
                    <a:cubicBezTo>
                      <a:pt x="8128000" y="45720"/>
                      <a:pt x="8173720" y="0"/>
                      <a:pt x="8229600" y="0"/>
                    </a:cubicBezTo>
                    <a:close/>
                  </a:path>
                </a:pathLst>
              </a:custGeom>
              <a:solidFill>
                <a:srgbClr val="13538A"/>
              </a:solidFill>
            </p:spPr>
          </p:sp>
        </p:grpSp>
        <p:grpSp>
          <p:nvGrpSpPr>
            <p:cNvPr id="18" name="Group 18"/>
            <p:cNvGrpSpPr/>
            <p:nvPr/>
          </p:nvGrpSpPr>
          <p:grpSpPr>
            <a:xfrm rot="5400000">
              <a:off x="721704" y="675393"/>
              <a:ext cx="1559000" cy="208214"/>
              <a:chOff x="0" y="0"/>
              <a:chExt cx="3803650" cy="508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215900"/>
                <a:ext cx="3507740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3507740" h="76200">
                    <a:moveTo>
                      <a:pt x="0" y="0"/>
                    </a:moveTo>
                    <a:lnTo>
                      <a:pt x="3507740" y="0"/>
                    </a:lnTo>
                    <a:lnTo>
                      <a:pt x="3507740" y="76200"/>
                    </a:lnTo>
                    <a:lnTo>
                      <a:pt x="0" y="76200"/>
                    </a:lnTo>
                    <a:close/>
                  </a:path>
                </a:pathLst>
              </a:custGeom>
              <a:solidFill>
                <a:srgbClr val="1C3D86"/>
              </a:solidFill>
            </p:spPr>
          </p:sp>
          <p:sp>
            <p:nvSpPr>
              <p:cNvPr id="20" name="Freeform 20"/>
              <p:cNvSpPr/>
              <p:nvPr/>
            </p:nvSpPr>
            <p:spPr>
              <a:xfrm>
                <a:off x="3429000" y="1270"/>
                <a:ext cx="374650" cy="505460"/>
              </a:xfrm>
              <a:custGeom>
                <a:avLst/>
                <a:gdLst/>
                <a:ahLst/>
                <a:cxnLst/>
                <a:rect l="l" t="t" r="r" b="b"/>
                <a:pathLst>
                  <a:path w="374650" h="505460">
                    <a:moveTo>
                      <a:pt x="0" y="505460"/>
                    </a:moveTo>
                    <a:lnTo>
                      <a:pt x="0" y="0"/>
                    </a:lnTo>
                    <a:lnTo>
                      <a:pt x="374650" y="252730"/>
                    </a:lnTo>
                    <a:close/>
                  </a:path>
                </a:pathLst>
              </a:custGeom>
              <a:solidFill>
                <a:srgbClr val="1C3D86"/>
              </a:solidFill>
            </p:spPr>
          </p:sp>
        </p:grpSp>
        <p:sp>
          <p:nvSpPr>
            <p:cNvPr id="21" name="TextBox 21"/>
            <p:cNvSpPr txBox="1"/>
            <p:nvPr/>
          </p:nvSpPr>
          <p:spPr>
            <a:xfrm>
              <a:off x="0" y="3724558"/>
              <a:ext cx="3210622" cy="4438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35"/>
                </a:lnSpc>
              </a:pPr>
              <a:r>
                <a:rPr lang="en-US" sz="1955" spc="97">
                  <a:solidFill>
                    <a:srgbClr val="191919"/>
                  </a:solidFill>
                  <a:latin typeface="Aileron Regular Bold" panose="00000800000000000000"/>
                </a:rPr>
                <a:t>LAN</a:t>
              </a:r>
              <a:endParaRPr lang="en-US" sz="1955" spc="97">
                <a:solidFill>
                  <a:srgbClr val="191919"/>
                </a:solidFill>
                <a:latin typeface="Aileron Regular Bold" panose="00000800000000000000"/>
              </a:endParaRP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1718268" y="3304273"/>
            <a:ext cx="5712482" cy="169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0" lvl="1" indent="-237490" algn="l">
              <a:lnSpc>
                <a:spcPts val="3300"/>
              </a:lnSpc>
              <a:buFont typeface="Arial" panose="020B0604020202020204"/>
              <a:buChar char="•"/>
            </a:pPr>
            <a:r>
              <a:rPr lang="en-US" sz="2000" spc="109" dirty="0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Desktop </a:t>
            </a:r>
            <a:r>
              <a:rPr lang="en-US" sz="2000" spc="60" dirty="0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version of </a:t>
            </a:r>
            <a:r>
              <a:rPr lang="en-US" sz="2000" spc="109" dirty="0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Emergency Paging Mic,</a:t>
            </a:r>
            <a:r>
              <a:rPr lang="en-US" sz="2000" spc="60" dirty="0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 suitable for remote locat</a:t>
            </a:r>
            <a:r>
              <a:rPr lang="en-US" sz="2000" spc="109" dirty="0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ions such as Guard House, Security Desk, Wall Stations etc.</a:t>
            </a:r>
            <a:endParaRPr lang="en-US" sz="2000" spc="109" dirty="0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500">
        <p:fade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879189" y="1030926"/>
            <a:ext cx="598043" cy="29902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304990" y="4135157"/>
            <a:ext cx="3599028" cy="351043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3328650" y="876935"/>
            <a:ext cx="5415915" cy="3060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90"/>
              </a:lnSpc>
            </a:pPr>
            <a:r>
              <a:rPr lang="en-US" sz="2000" b="1" spc="119">
                <a:solidFill>
                  <a:srgbClr val="13538A"/>
                </a:solidFill>
                <a:latin typeface="Swis721 Ex BT" panose="020B0605020202020204" charset="0"/>
                <a:cs typeface="Swis721 Ex BT" panose="020B0605020202020204" charset="0"/>
              </a:rPr>
              <a:t> IPA SERIES : PRODUCTS</a:t>
            </a:r>
            <a:endParaRPr lang="en-US" sz="2000" b="1" spc="119">
              <a:solidFill>
                <a:srgbClr val="13538A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605416" y="699145"/>
            <a:ext cx="10261601" cy="984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40"/>
              </a:lnSpc>
            </a:pPr>
            <a:r>
              <a:rPr lang="en-US" sz="3200" b="1" spc="191">
                <a:solidFill>
                  <a:srgbClr val="13538A"/>
                </a:solidFill>
                <a:latin typeface="Swis721 Ex BT" panose="020B0605020202020204" charset="0"/>
                <a:cs typeface="Swis721 Ex BT" panose="020B0605020202020204" charset="0"/>
              </a:rPr>
              <a:t>IPA5060/ 5120</a:t>
            </a:r>
            <a:endParaRPr lang="en-US" sz="3200" b="1" spc="191">
              <a:solidFill>
                <a:srgbClr val="13538A"/>
              </a:solidFill>
              <a:latin typeface="Swis721 Ex BT" panose="020B0605020202020204" charset="0"/>
              <a:cs typeface="Swis721 Ex BT" panose="020B0605020202020204" charset="0"/>
            </a:endParaRPr>
          </a:p>
          <a:p>
            <a:pPr>
              <a:lnSpc>
                <a:spcPts val="3840"/>
              </a:lnSpc>
            </a:pPr>
            <a:r>
              <a:rPr lang="en-US" sz="3200" b="1" spc="191">
                <a:solidFill>
                  <a:srgbClr val="2C92D5"/>
                </a:solidFill>
                <a:latin typeface="Swis721 Ex BT" panose="020B0605020202020204" charset="0"/>
                <a:cs typeface="Swis721 Ex BT" panose="020B0605020202020204" charset="0"/>
              </a:rPr>
              <a:t>NETWORK AMPLIFIER TERMINAL</a:t>
            </a:r>
            <a:endParaRPr lang="en-US" sz="3200" b="1" spc="191">
              <a:solidFill>
                <a:srgbClr val="2C92D5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03579" y="1920795"/>
            <a:ext cx="1205846" cy="973446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7595722" y="3282768"/>
            <a:ext cx="1227406" cy="108500"/>
            <a:chOff x="0" y="0"/>
            <a:chExt cx="9194800" cy="812800"/>
          </a:xfrm>
        </p:grpSpPr>
        <p:sp>
          <p:nvSpPr>
            <p:cNvPr id="8" name="Freeform 8"/>
            <p:cNvSpPr/>
            <p:nvPr/>
          </p:nvSpPr>
          <p:spPr>
            <a:xfrm>
              <a:off x="457200" y="304800"/>
              <a:ext cx="8331200" cy="203200"/>
            </a:xfrm>
            <a:custGeom>
              <a:avLst/>
              <a:gdLst/>
              <a:ahLst/>
              <a:cxnLst/>
              <a:rect l="l" t="t" r="r" b="b"/>
              <a:pathLst>
                <a:path w="8331200" h="203200">
                  <a:moveTo>
                    <a:pt x="101600" y="0"/>
                  </a:moveTo>
                  <a:cubicBezTo>
                    <a:pt x="157480" y="0"/>
                    <a:pt x="203200" y="45720"/>
                    <a:pt x="203200" y="101600"/>
                  </a:cubicBezTo>
                  <a:cubicBezTo>
                    <a:pt x="203200" y="157480"/>
                    <a:pt x="157480" y="203200"/>
                    <a:pt x="101600" y="203200"/>
                  </a:cubicBezTo>
                  <a:cubicBezTo>
                    <a:pt x="45720" y="203200"/>
                    <a:pt x="0" y="157480"/>
                    <a:pt x="0" y="101600"/>
                  </a:cubicBezTo>
                  <a:cubicBezTo>
                    <a:pt x="0" y="45720"/>
                    <a:pt x="45720" y="0"/>
                    <a:pt x="101600" y="0"/>
                  </a:cubicBezTo>
                  <a:close/>
                  <a:moveTo>
                    <a:pt x="508000" y="0"/>
                  </a:moveTo>
                  <a:cubicBezTo>
                    <a:pt x="563880" y="0"/>
                    <a:pt x="609600" y="45720"/>
                    <a:pt x="609600" y="101600"/>
                  </a:cubicBezTo>
                  <a:cubicBezTo>
                    <a:pt x="609600" y="157480"/>
                    <a:pt x="563880" y="203200"/>
                    <a:pt x="508000" y="203200"/>
                  </a:cubicBezTo>
                  <a:cubicBezTo>
                    <a:pt x="452120" y="203200"/>
                    <a:pt x="406400" y="157480"/>
                    <a:pt x="406400" y="101600"/>
                  </a:cubicBezTo>
                  <a:cubicBezTo>
                    <a:pt x="406400" y="45720"/>
                    <a:pt x="452120" y="0"/>
                    <a:pt x="508000" y="0"/>
                  </a:cubicBezTo>
                  <a:close/>
                  <a:moveTo>
                    <a:pt x="914400" y="0"/>
                  </a:moveTo>
                  <a:cubicBezTo>
                    <a:pt x="970280" y="0"/>
                    <a:pt x="1016000" y="45720"/>
                    <a:pt x="1016000" y="101600"/>
                  </a:cubicBezTo>
                  <a:cubicBezTo>
                    <a:pt x="1016000" y="157480"/>
                    <a:pt x="970280" y="203200"/>
                    <a:pt x="914400" y="203200"/>
                  </a:cubicBezTo>
                  <a:cubicBezTo>
                    <a:pt x="858520" y="203200"/>
                    <a:pt x="812800" y="157480"/>
                    <a:pt x="812800" y="101600"/>
                  </a:cubicBezTo>
                  <a:cubicBezTo>
                    <a:pt x="812800" y="45720"/>
                    <a:pt x="858520" y="0"/>
                    <a:pt x="914400" y="0"/>
                  </a:cubicBezTo>
                  <a:close/>
                  <a:moveTo>
                    <a:pt x="1320800" y="0"/>
                  </a:moveTo>
                  <a:cubicBezTo>
                    <a:pt x="1376680" y="0"/>
                    <a:pt x="1422400" y="45720"/>
                    <a:pt x="1422400" y="101600"/>
                  </a:cubicBezTo>
                  <a:cubicBezTo>
                    <a:pt x="1422400" y="157480"/>
                    <a:pt x="1376680" y="203200"/>
                    <a:pt x="1320800" y="203200"/>
                  </a:cubicBezTo>
                  <a:cubicBezTo>
                    <a:pt x="1264920" y="203200"/>
                    <a:pt x="1219200" y="157480"/>
                    <a:pt x="1219200" y="101600"/>
                  </a:cubicBezTo>
                  <a:cubicBezTo>
                    <a:pt x="1219200" y="45720"/>
                    <a:pt x="1264920" y="0"/>
                    <a:pt x="1320800" y="0"/>
                  </a:cubicBezTo>
                  <a:close/>
                  <a:moveTo>
                    <a:pt x="1727200" y="0"/>
                  </a:moveTo>
                  <a:cubicBezTo>
                    <a:pt x="1783080" y="0"/>
                    <a:pt x="1828800" y="45720"/>
                    <a:pt x="1828800" y="101600"/>
                  </a:cubicBezTo>
                  <a:cubicBezTo>
                    <a:pt x="1828800" y="157480"/>
                    <a:pt x="1783080" y="203200"/>
                    <a:pt x="1727200" y="203200"/>
                  </a:cubicBezTo>
                  <a:cubicBezTo>
                    <a:pt x="1671320" y="203200"/>
                    <a:pt x="1625600" y="157480"/>
                    <a:pt x="1625600" y="101600"/>
                  </a:cubicBezTo>
                  <a:cubicBezTo>
                    <a:pt x="1625600" y="45720"/>
                    <a:pt x="1671320" y="0"/>
                    <a:pt x="1727200" y="0"/>
                  </a:cubicBezTo>
                  <a:close/>
                  <a:moveTo>
                    <a:pt x="2133600" y="0"/>
                  </a:moveTo>
                  <a:cubicBezTo>
                    <a:pt x="2189480" y="0"/>
                    <a:pt x="2235200" y="45720"/>
                    <a:pt x="2235200" y="101600"/>
                  </a:cubicBezTo>
                  <a:cubicBezTo>
                    <a:pt x="2235200" y="157480"/>
                    <a:pt x="2189480" y="203200"/>
                    <a:pt x="2133600" y="203200"/>
                  </a:cubicBezTo>
                  <a:cubicBezTo>
                    <a:pt x="2077720" y="203200"/>
                    <a:pt x="2032000" y="157480"/>
                    <a:pt x="2032000" y="101600"/>
                  </a:cubicBezTo>
                  <a:cubicBezTo>
                    <a:pt x="2032000" y="45720"/>
                    <a:pt x="2077720" y="0"/>
                    <a:pt x="2133600" y="0"/>
                  </a:cubicBezTo>
                  <a:close/>
                  <a:moveTo>
                    <a:pt x="2540000" y="0"/>
                  </a:moveTo>
                  <a:cubicBezTo>
                    <a:pt x="2595880" y="0"/>
                    <a:pt x="2641600" y="45720"/>
                    <a:pt x="2641600" y="101600"/>
                  </a:cubicBezTo>
                  <a:cubicBezTo>
                    <a:pt x="2641600" y="157480"/>
                    <a:pt x="2595880" y="203200"/>
                    <a:pt x="2540000" y="203200"/>
                  </a:cubicBezTo>
                  <a:cubicBezTo>
                    <a:pt x="2484120" y="203200"/>
                    <a:pt x="2438400" y="157480"/>
                    <a:pt x="2438400" y="101600"/>
                  </a:cubicBezTo>
                  <a:cubicBezTo>
                    <a:pt x="2438400" y="45720"/>
                    <a:pt x="2484120" y="0"/>
                    <a:pt x="2540000" y="0"/>
                  </a:cubicBezTo>
                  <a:close/>
                  <a:moveTo>
                    <a:pt x="2946400" y="0"/>
                  </a:moveTo>
                  <a:cubicBezTo>
                    <a:pt x="3002280" y="0"/>
                    <a:pt x="3048000" y="45720"/>
                    <a:pt x="3048000" y="101600"/>
                  </a:cubicBezTo>
                  <a:cubicBezTo>
                    <a:pt x="3048000" y="157480"/>
                    <a:pt x="3002280" y="203200"/>
                    <a:pt x="2946400" y="203200"/>
                  </a:cubicBezTo>
                  <a:cubicBezTo>
                    <a:pt x="2890520" y="203200"/>
                    <a:pt x="2844800" y="157480"/>
                    <a:pt x="2844800" y="101600"/>
                  </a:cubicBezTo>
                  <a:cubicBezTo>
                    <a:pt x="2844800" y="45720"/>
                    <a:pt x="2890520" y="0"/>
                    <a:pt x="2946400" y="0"/>
                  </a:cubicBezTo>
                  <a:close/>
                  <a:moveTo>
                    <a:pt x="3352800" y="0"/>
                  </a:moveTo>
                  <a:cubicBezTo>
                    <a:pt x="3408680" y="0"/>
                    <a:pt x="3454400" y="45720"/>
                    <a:pt x="3454400" y="101600"/>
                  </a:cubicBezTo>
                  <a:cubicBezTo>
                    <a:pt x="3454400" y="157480"/>
                    <a:pt x="3408680" y="203200"/>
                    <a:pt x="3352800" y="203200"/>
                  </a:cubicBezTo>
                  <a:cubicBezTo>
                    <a:pt x="3296920" y="203200"/>
                    <a:pt x="3251200" y="157480"/>
                    <a:pt x="3251200" y="101600"/>
                  </a:cubicBezTo>
                  <a:cubicBezTo>
                    <a:pt x="3251200" y="45720"/>
                    <a:pt x="3296920" y="0"/>
                    <a:pt x="3352800" y="0"/>
                  </a:cubicBezTo>
                  <a:close/>
                  <a:moveTo>
                    <a:pt x="3759200" y="0"/>
                  </a:moveTo>
                  <a:cubicBezTo>
                    <a:pt x="3815080" y="0"/>
                    <a:pt x="3860800" y="45720"/>
                    <a:pt x="3860800" y="101600"/>
                  </a:cubicBezTo>
                  <a:cubicBezTo>
                    <a:pt x="3860800" y="157480"/>
                    <a:pt x="3815080" y="203200"/>
                    <a:pt x="3759200" y="203200"/>
                  </a:cubicBezTo>
                  <a:cubicBezTo>
                    <a:pt x="3703320" y="203200"/>
                    <a:pt x="3657600" y="157480"/>
                    <a:pt x="3657600" y="101600"/>
                  </a:cubicBezTo>
                  <a:cubicBezTo>
                    <a:pt x="3657600" y="45720"/>
                    <a:pt x="3703320" y="0"/>
                    <a:pt x="3759200" y="0"/>
                  </a:cubicBezTo>
                  <a:close/>
                  <a:moveTo>
                    <a:pt x="4165600" y="0"/>
                  </a:moveTo>
                  <a:cubicBezTo>
                    <a:pt x="4221480" y="0"/>
                    <a:pt x="4267200" y="45720"/>
                    <a:pt x="4267200" y="101600"/>
                  </a:cubicBezTo>
                  <a:cubicBezTo>
                    <a:pt x="4267200" y="157480"/>
                    <a:pt x="4221480" y="203200"/>
                    <a:pt x="4165600" y="203200"/>
                  </a:cubicBezTo>
                  <a:cubicBezTo>
                    <a:pt x="4109720" y="203200"/>
                    <a:pt x="4064000" y="157480"/>
                    <a:pt x="4064000" y="101600"/>
                  </a:cubicBezTo>
                  <a:cubicBezTo>
                    <a:pt x="4064000" y="45720"/>
                    <a:pt x="4109720" y="0"/>
                    <a:pt x="4165600" y="0"/>
                  </a:cubicBezTo>
                  <a:close/>
                  <a:moveTo>
                    <a:pt x="4572000" y="0"/>
                  </a:moveTo>
                  <a:cubicBezTo>
                    <a:pt x="4627880" y="0"/>
                    <a:pt x="4673600" y="45720"/>
                    <a:pt x="4673600" y="101600"/>
                  </a:cubicBezTo>
                  <a:cubicBezTo>
                    <a:pt x="4673600" y="157480"/>
                    <a:pt x="4627880" y="203200"/>
                    <a:pt x="4572000" y="203200"/>
                  </a:cubicBezTo>
                  <a:cubicBezTo>
                    <a:pt x="4516120" y="203200"/>
                    <a:pt x="4470400" y="157480"/>
                    <a:pt x="4470400" y="101600"/>
                  </a:cubicBezTo>
                  <a:cubicBezTo>
                    <a:pt x="4470400" y="45720"/>
                    <a:pt x="4516120" y="0"/>
                    <a:pt x="4572000" y="0"/>
                  </a:cubicBezTo>
                  <a:close/>
                  <a:moveTo>
                    <a:pt x="4978400" y="0"/>
                  </a:moveTo>
                  <a:cubicBezTo>
                    <a:pt x="5034280" y="0"/>
                    <a:pt x="5080000" y="45720"/>
                    <a:pt x="5080000" y="101600"/>
                  </a:cubicBezTo>
                  <a:cubicBezTo>
                    <a:pt x="5080000" y="157480"/>
                    <a:pt x="5034280" y="203200"/>
                    <a:pt x="4978400" y="203200"/>
                  </a:cubicBezTo>
                  <a:cubicBezTo>
                    <a:pt x="4922520" y="203200"/>
                    <a:pt x="4876800" y="157480"/>
                    <a:pt x="4876800" y="101600"/>
                  </a:cubicBezTo>
                  <a:cubicBezTo>
                    <a:pt x="4876800" y="45720"/>
                    <a:pt x="4922520" y="0"/>
                    <a:pt x="4978400" y="0"/>
                  </a:cubicBezTo>
                  <a:close/>
                  <a:moveTo>
                    <a:pt x="5384800" y="0"/>
                  </a:moveTo>
                  <a:cubicBezTo>
                    <a:pt x="5440680" y="0"/>
                    <a:pt x="5486400" y="45720"/>
                    <a:pt x="5486400" y="101600"/>
                  </a:cubicBezTo>
                  <a:cubicBezTo>
                    <a:pt x="5486400" y="157480"/>
                    <a:pt x="5440680" y="203200"/>
                    <a:pt x="5384800" y="203200"/>
                  </a:cubicBezTo>
                  <a:cubicBezTo>
                    <a:pt x="5328920" y="203200"/>
                    <a:pt x="5283200" y="157480"/>
                    <a:pt x="5283200" y="101600"/>
                  </a:cubicBezTo>
                  <a:cubicBezTo>
                    <a:pt x="5283200" y="45720"/>
                    <a:pt x="5328920" y="0"/>
                    <a:pt x="5384800" y="0"/>
                  </a:cubicBezTo>
                  <a:close/>
                  <a:moveTo>
                    <a:pt x="5791200" y="0"/>
                  </a:moveTo>
                  <a:cubicBezTo>
                    <a:pt x="5847080" y="0"/>
                    <a:pt x="5892800" y="45720"/>
                    <a:pt x="5892800" y="101600"/>
                  </a:cubicBezTo>
                  <a:cubicBezTo>
                    <a:pt x="5892800" y="157480"/>
                    <a:pt x="5847080" y="203200"/>
                    <a:pt x="5791200" y="203200"/>
                  </a:cubicBezTo>
                  <a:cubicBezTo>
                    <a:pt x="5735320" y="203200"/>
                    <a:pt x="5689600" y="157480"/>
                    <a:pt x="5689600" y="101600"/>
                  </a:cubicBezTo>
                  <a:cubicBezTo>
                    <a:pt x="5689600" y="45720"/>
                    <a:pt x="5735320" y="0"/>
                    <a:pt x="5791200" y="0"/>
                  </a:cubicBezTo>
                  <a:close/>
                  <a:moveTo>
                    <a:pt x="6197600" y="0"/>
                  </a:moveTo>
                  <a:cubicBezTo>
                    <a:pt x="6253480" y="0"/>
                    <a:pt x="6299200" y="45720"/>
                    <a:pt x="6299200" y="101600"/>
                  </a:cubicBezTo>
                  <a:cubicBezTo>
                    <a:pt x="6299200" y="157480"/>
                    <a:pt x="6253480" y="203200"/>
                    <a:pt x="6197600" y="203200"/>
                  </a:cubicBezTo>
                  <a:cubicBezTo>
                    <a:pt x="6141720" y="203200"/>
                    <a:pt x="6096000" y="157480"/>
                    <a:pt x="6096000" y="101600"/>
                  </a:cubicBezTo>
                  <a:cubicBezTo>
                    <a:pt x="6096000" y="45720"/>
                    <a:pt x="6141720" y="0"/>
                    <a:pt x="6197600" y="0"/>
                  </a:cubicBezTo>
                  <a:close/>
                  <a:moveTo>
                    <a:pt x="6604000" y="0"/>
                  </a:moveTo>
                  <a:cubicBezTo>
                    <a:pt x="6659880" y="0"/>
                    <a:pt x="6705600" y="45720"/>
                    <a:pt x="6705600" y="101600"/>
                  </a:cubicBezTo>
                  <a:cubicBezTo>
                    <a:pt x="6705600" y="157480"/>
                    <a:pt x="6659880" y="203200"/>
                    <a:pt x="6604000" y="203200"/>
                  </a:cubicBezTo>
                  <a:cubicBezTo>
                    <a:pt x="6548120" y="203200"/>
                    <a:pt x="6502400" y="157480"/>
                    <a:pt x="6502400" y="101600"/>
                  </a:cubicBezTo>
                  <a:cubicBezTo>
                    <a:pt x="6502400" y="45720"/>
                    <a:pt x="6548120" y="0"/>
                    <a:pt x="6604000" y="0"/>
                  </a:cubicBezTo>
                  <a:close/>
                  <a:moveTo>
                    <a:pt x="7010400" y="0"/>
                  </a:moveTo>
                  <a:cubicBezTo>
                    <a:pt x="7066280" y="0"/>
                    <a:pt x="7112000" y="45720"/>
                    <a:pt x="7112000" y="101600"/>
                  </a:cubicBezTo>
                  <a:cubicBezTo>
                    <a:pt x="7112000" y="157480"/>
                    <a:pt x="7066280" y="203200"/>
                    <a:pt x="7010400" y="203200"/>
                  </a:cubicBezTo>
                  <a:cubicBezTo>
                    <a:pt x="6954520" y="203200"/>
                    <a:pt x="6908800" y="157480"/>
                    <a:pt x="6908800" y="101600"/>
                  </a:cubicBezTo>
                  <a:cubicBezTo>
                    <a:pt x="6908800" y="45720"/>
                    <a:pt x="6954520" y="0"/>
                    <a:pt x="7010400" y="0"/>
                  </a:cubicBezTo>
                  <a:close/>
                  <a:moveTo>
                    <a:pt x="7416800" y="0"/>
                  </a:moveTo>
                  <a:cubicBezTo>
                    <a:pt x="7472680" y="0"/>
                    <a:pt x="7518400" y="45720"/>
                    <a:pt x="7518400" y="101600"/>
                  </a:cubicBezTo>
                  <a:cubicBezTo>
                    <a:pt x="7518400" y="157480"/>
                    <a:pt x="7472680" y="203200"/>
                    <a:pt x="7416800" y="203200"/>
                  </a:cubicBezTo>
                  <a:cubicBezTo>
                    <a:pt x="7360920" y="203200"/>
                    <a:pt x="7315200" y="157480"/>
                    <a:pt x="7315200" y="101600"/>
                  </a:cubicBezTo>
                  <a:cubicBezTo>
                    <a:pt x="7315200" y="45720"/>
                    <a:pt x="7360920" y="0"/>
                    <a:pt x="7416800" y="0"/>
                  </a:cubicBezTo>
                  <a:close/>
                  <a:moveTo>
                    <a:pt x="7823200" y="0"/>
                  </a:moveTo>
                  <a:cubicBezTo>
                    <a:pt x="7879080" y="0"/>
                    <a:pt x="7924800" y="45720"/>
                    <a:pt x="7924800" y="101600"/>
                  </a:cubicBezTo>
                  <a:cubicBezTo>
                    <a:pt x="7924800" y="157480"/>
                    <a:pt x="7879080" y="203200"/>
                    <a:pt x="7823200" y="203200"/>
                  </a:cubicBezTo>
                  <a:cubicBezTo>
                    <a:pt x="7767320" y="203200"/>
                    <a:pt x="7721600" y="157480"/>
                    <a:pt x="7721600" y="101600"/>
                  </a:cubicBezTo>
                  <a:cubicBezTo>
                    <a:pt x="7721600" y="45720"/>
                    <a:pt x="7767320" y="0"/>
                    <a:pt x="7823200" y="0"/>
                  </a:cubicBezTo>
                  <a:close/>
                  <a:moveTo>
                    <a:pt x="8229600" y="0"/>
                  </a:moveTo>
                  <a:cubicBezTo>
                    <a:pt x="8285480" y="0"/>
                    <a:pt x="8331200" y="45720"/>
                    <a:pt x="8331200" y="101600"/>
                  </a:cubicBezTo>
                  <a:cubicBezTo>
                    <a:pt x="8331200" y="157480"/>
                    <a:pt x="8285480" y="203200"/>
                    <a:pt x="8229600" y="203200"/>
                  </a:cubicBezTo>
                  <a:cubicBezTo>
                    <a:pt x="8173720" y="203200"/>
                    <a:pt x="8128000" y="157480"/>
                    <a:pt x="8128000" y="101600"/>
                  </a:cubicBezTo>
                  <a:cubicBezTo>
                    <a:pt x="8128000" y="45720"/>
                    <a:pt x="8173720" y="0"/>
                    <a:pt x="8229600" y="0"/>
                  </a:cubicBezTo>
                  <a:close/>
                </a:path>
              </a:pathLst>
            </a:custGeom>
            <a:solidFill>
              <a:srgbClr val="13538A"/>
            </a:solidFill>
          </p:spPr>
        </p:sp>
      </p:grpSp>
      <p:grpSp>
        <p:nvGrpSpPr>
          <p:cNvPr id="9" name="Group 9"/>
          <p:cNvGrpSpPr/>
          <p:nvPr/>
        </p:nvGrpSpPr>
        <p:grpSpPr>
          <a:xfrm rot="5400000">
            <a:off x="6557107" y="3315068"/>
            <a:ext cx="1141095" cy="152400"/>
            <a:chOff x="0" y="0"/>
            <a:chExt cx="3803650" cy="508000"/>
          </a:xfrm>
        </p:grpSpPr>
        <p:sp>
          <p:nvSpPr>
            <p:cNvPr id="10" name="Freeform 10"/>
            <p:cNvSpPr/>
            <p:nvPr/>
          </p:nvSpPr>
          <p:spPr>
            <a:xfrm>
              <a:off x="0" y="215900"/>
              <a:ext cx="3507740" cy="76200"/>
            </a:xfrm>
            <a:custGeom>
              <a:avLst/>
              <a:gdLst/>
              <a:ahLst/>
              <a:cxnLst/>
              <a:rect l="l" t="t" r="r" b="b"/>
              <a:pathLst>
                <a:path w="3507740" h="76200">
                  <a:moveTo>
                    <a:pt x="0" y="0"/>
                  </a:moveTo>
                  <a:lnTo>
                    <a:pt x="3507740" y="0"/>
                  </a:lnTo>
                  <a:lnTo>
                    <a:pt x="3507740" y="76200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rgbClr val="1C3D86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3429000" y="1270"/>
              <a:ext cx="374650" cy="505460"/>
            </a:xfrm>
            <a:custGeom>
              <a:avLst/>
              <a:gdLst/>
              <a:ahLst/>
              <a:cxnLst/>
              <a:rect l="l" t="t" r="r" b="b"/>
              <a:pathLst>
                <a:path w="374650" h="505460">
                  <a:moveTo>
                    <a:pt x="0" y="505460"/>
                  </a:moveTo>
                  <a:lnTo>
                    <a:pt x="0" y="0"/>
                  </a:lnTo>
                  <a:lnTo>
                    <a:pt x="374650" y="252730"/>
                  </a:lnTo>
                  <a:close/>
                </a:path>
              </a:pathLst>
            </a:custGeom>
            <a:solidFill>
              <a:srgbClr val="1C3D86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7425543" y="3060729"/>
            <a:ext cx="1567764" cy="227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80"/>
              </a:lnSpc>
            </a:pPr>
            <a:r>
              <a:rPr lang="en-US" sz="2000" spc="63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LAN</a:t>
            </a:r>
            <a:endParaRPr lang="en-US" sz="2000" spc="63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2049447" y="2528016"/>
            <a:ext cx="5746315" cy="369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85"/>
              </a:lnSpc>
            </a:pPr>
            <a:r>
              <a:rPr lang="en-US" sz="2405" b="1" spc="144">
                <a:solidFill>
                  <a:srgbClr val="13538A"/>
                </a:solidFill>
                <a:latin typeface="Swis721 Ex BT" panose="020B0605020202020204" charset="0"/>
                <a:cs typeface="Swis721 Ex BT" panose="020B0605020202020204" charset="0"/>
              </a:rPr>
              <a:t>FUNCTIONS</a:t>
            </a:r>
            <a:endParaRPr lang="en-US" sz="2405" b="1" spc="144">
              <a:solidFill>
                <a:srgbClr val="13538A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1718268" y="5331117"/>
            <a:ext cx="5712482" cy="1269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0" lvl="1" indent="-237490" algn="l">
              <a:lnSpc>
                <a:spcPts val="3300"/>
              </a:lnSpc>
              <a:buFont typeface="Arial" panose="020B0604020202020204"/>
              <a:buChar char="•"/>
            </a:pPr>
            <a:r>
              <a:rPr lang="en-US" sz="2000" spc="109" dirty="0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Allows </a:t>
            </a:r>
            <a:r>
              <a:rPr lang="en-US" sz="2000" spc="60" dirty="0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emerge</a:t>
            </a:r>
            <a:r>
              <a:rPr lang="en-US" sz="2000" spc="109" dirty="0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ncy / priority paging from central PA system</a:t>
            </a:r>
            <a:r>
              <a:rPr lang="en-US" sz="2000" spc="60" dirty="0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 to</a:t>
            </a:r>
            <a:r>
              <a:rPr lang="en-US" sz="2000" spc="109" dirty="0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 bypass local audio source</a:t>
            </a:r>
            <a:endParaRPr lang="en-US" sz="2000" spc="109" dirty="0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1718268" y="6782628"/>
            <a:ext cx="5712482" cy="1269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0" lvl="1" indent="-237490" algn="l">
              <a:lnSpc>
                <a:spcPts val="3300"/>
              </a:lnSpc>
              <a:buFont typeface="Arial" panose="020B0604020202020204"/>
              <a:buChar char="•"/>
            </a:pPr>
            <a:r>
              <a:rPr lang="en-US" sz="2000" spc="109" dirty="0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Applications include Classrooms, Ticketing Stations,</a:t>
            </a:r>
            <a:r>
              <a:rPr lang="en-US" sz="2000" spc="60" dirty="0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 Function</a:t>
            </a:r>
            <a:r>
              <a:rPr lang="en-US" sz="2000" spc="109" dirty="0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 Rooms, Restaurants, </a:t>
            </a:r>
            <a:r>
              <a:rPr lang="en-US" sz="2000" spc="109" dirty="0" err="1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etc</a:t>
            </a:r>
            <a:endParaRPr lang="en-US" sz="2000" spc="109" dirty="0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1718268" y="4322445"/>
            <a:ext cx="5712482" cy="845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0" lvl="1" indent="-237490" algn="l">
              <a:lnSpc>
                <a:spcPts val="3300"/>
              </a:lnSpc>
              <a:buFont typeface="Arial" panose="020B0604020202020204"/>
              <a:buChar char="•"/>
            </a:pPr>
            <a:r>
              <a:rPr lang="en-US" sz="2000" spc="109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Local mic / line input for local music broadcast / paging</a:t>
            </a:r>
            <a:endParaRPr lang="en-US" sz="2000" spc="109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18" name="AutoShape 18"/>
          <p:cNvSpPr/>
          <p:nvPr/>
        </p:nvSpPr>
        <p:spPr>
          <a:xfrm rot="-5400000">
            <a:off x="8369721" y="5981752"/>
            <a:ext cx="6187913" cy="65850"/>
          </a:xfrm>
          <a:prstGeom prst="rect">
            <a:avLst/>
          </a:prstGeom>
          <a:solidFill>
            <a:srgbClr val="191919">
              <a:alpha val="12941"/>
            </a:srgbClr>
          </a:solidFill>
        </p:spPr>
      </p:sp>
      <p:sp>
        <p:nvSpPr>
          <p:cNvPr id="19" name="TextBox 19"/>
          <p:cNvSpPr txBox="1"/>
          <p:nvPr/>
        </p:nvSpPr>
        <p:spPr>
          <a:xfrm>
            <a:off x="11718268" y="3324593"/>
            <a:ext cx="5712482" cy="845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0" lvl="1" indent="-237490" algn="l">
              <a:lnSpc>
                <a:spcPts val="3300"/>
              </a:lnSpc>
              <a:buFont typeface="Arial" panose="020B0604020202020204"/>
              <a:buChar char="•"/>
            </a:pPr>
            <a:r>
              <a:rPr lang="en-US" sz="2000" spc="109" dirty="0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Remote IP </a:t>
            </a:r>
            <a:r>
              <a:rPr lang="en-US" sz="2000" spc="60" dirty="0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ampl</a:t>
            </a:r>
            <a:r>
              <a:rPr lang="en-US" sz="2000" spc="109" dirty="0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ifier with 60 / 120W 100V Line output</a:t>
            </a:r>
            <a:endParaRPr lang="en-US" sz="2000" spc="109" dirty="0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6684460" y="8130077"/>
            <a:ext cx="840088" cy="432264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5591733" y="8830839"/>
            <a:ext cx="3025542" cy="282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05"/>
              </a:lnSpc>
            </a:pPr>
            <a:r>
              <a:rPr lang="en-US" sz="2000" spc="78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Local speakers</a:t>
            </a:r>
            <a:endParaRPr lang="en-US" sz="2000" spc="78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grpSp>
        <p:nvGrpSpPr>
          <p:cNvPr id="22" name="Group 22"/>
          <p:cNvGrpSpPr/>
          <p:nvPr/>
        </p:nvGrpSpPr>
        <p:grpSpPr>
          <a:xfrm rot="-5400000">
            <a:off x="5013810" y="6858123"/>
            <a:ext cx="319799" cy="1205584"/>
            <a:chOff x="0" y="0"/>
            <a:chExt cx="426398" cy="1607446"/>
          </a:xfrm>
        </p:grpSpPr>
        <p:grpSp>
          <p:nvGrpSpPr>
            <p:cNvPr id="23" name="Group 23"/>
            <p:cNvGrpSpPr/>
            <p:nvPr/>
          </p:nvGrpSpPr>
          <p:grpSpPr>
            <a:xfrm rot="5400000">
              <a:off x="-568979" y="677714"/>
              <a:ext cx="1564356" cy="208929"/>
              <a:chOff x="0" y="0"/>
              <a:chExt cx="3803650" cy="508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215900"/>
                <a:ext cx="3507740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3507740" h="76200">
                    <a:moveTo>
                      <a:pt x="0" y="0"/>
                    </a:moveTo>
                    <a:lnTo>
                      <a:pt x="3507740" y="0"/>
                    </a:lnTo>
                    <a:lnTo>
                      <a:pt x="3507740" y="76200"/>
                    </a:lnTo>
                    <a:lnTo>
                      <a:pt x="0" y="76200"/>
                    </a:lnTo>
                    <a:close/>
                  </a:path>
                </a:pathLst>
              </a:custGeom>
              <a:solidFill>
                <a:srgbClr val="13538A"/>
              </a:solidFill>
            </p:spPr>
          </p:sp>
          <p:sp>
            <p:nvSpPr>
              <p:cNvPr id="25" name="Freeform 25"/>
              <p:cNvSpPr/>
              <p:nvPr/>
            </p:nvSpPr>
            <p:spPr>
              <a:xfrm>
                <a:off x="3429000" y="1270"/>
                <a:ext cx="374650" cy="505460"/>
              </a:xfrm>
              <a:custGeom>
                <a:avLst/>
                <a:gdLst/>
                <a:ahLst/>
                <a:cxnLst/>
                <a:rect l="l" t="t" r="r" b="b"/>
                <a:pathLst>
                  <a:path w="374650" h="505460">
                    <a:moveTo>
                      <a:pt x="0" y="505460"/>
                    </a:moveTo>
                    <a:lnTo>
                      <a:pt x="0" y="0"/>
                    </a:lnTo>
                    <a:lnTo>
                      <a:pt x="374650" y="252730"/>
                    </a:lnTo>
                    <a:close/>
                  </a:path>
                </a:pathLst>
              </a:custGeom>
              <a:solidFill>
                <a:srgbClr val="13538A"/>
              </a:solidFill>
            </p:spPr>
          </p:sp>
        </p:grpSp>
        <p:grpSp>
          <p:nvGrpSpPr>
            <p:cNvPr id="26" name="Group 26"/>
            <p:cNvGrpSpPr/>
            <p:nvPr/>
          </p:nvGrpSpPr>
          <p:grpSpPr>
            <a:xfrm rot="3690555">
              <a:off x="55962" y="1237010"/>
              <a:ext cx="314474" cy="314474"/>
              <a:chOff x="0" y="0"/>
              <a:chExt cx="6350000" cy="63500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AC33"/>
              </a:solidFill>
            </p:spPr>
          </p:sp>
        </p:grpSp>
      </p:grpSp>
      <p:grpSp>
        <p:nvGrpSpPr>
          <p:cNvPr id="28" name="Group 28"/>
          <p:cNvGrpSpPr/>
          <p:nvPr/>
        </p:nvGrpSpPr>
        <p:grpSpPr>
          <a:xfrm>
            <a:off x="1985631" y="7493193"/>
            <a:ext cx="1724025" cy="152400"/>
            <a:chOff x="0" y="0"/>
            <a:chExt cx="9194800" cy="812800"/>
          </a:xfrm>
        </p:grpSpPr>
        <p:sp>
          <p:nvSpPr>
            <p:cNvPr id="29" name="Freeform 29"/>
            <p:cNvSpPr/>
            <p:nvPr/>
          </p:nvSpPr>
          <p:spPr>
            <a:xfrm>
              <a:off x="457200" y="304800"/>
              <a:ext cx="8331200" cy="203200"/>
            </a:xfrm>
            <a:custGeom>
              <a:avLst/>
              <a:gdLst/>
              <a:ahLst/>
              <a:cxnLst/>
              <a:rect l="l" t="t" r="r" b="b"/>
              <a:pathLst>
                <a:path w="8331200" h="203200">
                  <a:moveTo>
                    <a:pt x="101600" y="0"/>
                  </a:moveTo>
                  <a:cubicBezTo>
                    <a:pt x="157480" y="0"/>
                    <a:pt x="203200" y="45720"/>
                    <a:pt x="203200" y="101600"/>
                  </a:cubicBezTo>
                  <a:cubicBezTo>
                    <a:pt x="203200" y="157480"/>
                    <a:pt x="157480" y="203200"/>
                    <a:pt x="101600" y="203200"/>
                  </a:cubicBezTo>
                  <a:cubicBezTo>
                    <a:pt x="45720" y="203200"/>
                    <a:pt x="0" y="157480"/>
                    <a:pt x="0" y="101600"/>
                  </a:cubicBezTo>
                  <a:cubicBezTo>
                    <a:pt x="0" y="45720"/>
                    <a:pt x="45720" y="0"/>
                    <a:pt x="101600" y="0"/>
                  </a:cubicBezTo>
                  <a:close/>
                  <a:moveTo>
                    <a:pt x="508000" y="0"/>
                  </a:moveTo>
                  <a:cubicBezTo>
                    <a:pt x="563880" y="0"/>
                    <a:pt x="609600" y="45720"/>
                    <a:pt x="609600" y="101600"/>
                  </a:cubicBezTo>
                  <a:cubicBezTo>
                    <a:pt x="609600" y="157480"/>
                    <a:pt x="563880" y="203200"/>
                    <a:pt x="508000" y="203200"/>
                  </a:cubicBezTo>
                  <a:cubicBezTo>
                    <a:pt x="452120" y="203200"/>
                    <a:pt x="406400" y="157480"/>
                    <a:pt x="406400" y="101600"/>
                  </a:cubicBezTo>
                  <a:cubicBezTo>
                    <a:pt x="406400" y="45720"/>
                    <a:pt x="452120" y="0"/>
                    <a:pt x="508000" y="0"/>
                  </a:cubicBezTo>
                  <a:close/>
                  <a:moveTo>
                    <a:pt x="914400" y="0"/>
                  </a:moveTo>
                  <a:cubicBezTo>
                    <a:pt x="970280" y="0"/>
                    <a:pt x="1016000" y="45720"/>
                    <a:pt x="1016000" y="101600"/>
                  </a:cubicBezTo>
                  <a:cubicBezTo>
                    <a:pt x="1016000" y="157480"/>
                    <a:pt x="970280" y="203200"/>
                    <a:pt x="914400" y="203200"/>
                  </a:cubicBezTo>
                  <a:cubicBezTo>
                    <a:pt x="858520" y="203200"/>
                    <a:pt x="812800" y="157480"/>
                    <a:pt x="812800" y="101600"/>
                  </a:cubicBezTo>
                  <a:cubicBezTo>
                    <a:pt x="812800" y="45720"/>
                    <a:pt x="858520" y="0"/>
                    <a:pt x="914400" y="0"/>
                  </a:cubicBezTo>
                  <a:close/>
                  <a:moveTo>
                    <a:pt x="1320800" y="0"/>
                  </a:moveTo>
                  <a:cubicBezTo>
                    <a:pt x="1376680" y="0"/>
                    <a:pt x="1422400" y="45720"/>
                    <a:pt x="1422400" y="101600"/>
                  </a:cubicBezTo>
                  <a:cubicBezTo>
                    <a:pt x="1422400" y="157480"/>
                    <a:pt x="1376680" y="203200"/>
                    <a:pt x="1320800" y="203200"/>
                  </a:cubicBezTo>
                  <a:cubicBezTo>
                    <a:pt x="1264920" y="203200"/>
                    <a:pt x="1219200" y="157480"/>
                    <a:pt x="1219200" y="101600"/>
                  </a:cubicBezTo>
                  <a:cubicBezTo>
                    <a:pt x="1219200" y="45720"/>
                    <a:pt x="1264920" y="0"/>
                    <a:pt x="1320800" y="0"/>
                  </a:cubicBezTo>
                  <a:close/>
                  <a:moveTo>
                    <a:pt x="1727200" y="0"/>
                  </a:moveTo>
                  <a:cubicBezTo>
                    <a:pt x="1783080" y="0"/>
                    <a:pt x="1828800" y="45720"/>
                    <a:pt x="1828800" y="101600"/>
                  </a:cubicBezTo>
                  <a:cubicBezTo>
                    <a:pt x="1828800" y="157480"/>
                    <a:pt x="1783080" y="203200"/>
                    <a:pt x="1727200" y="203200"/>
                  </a:cubicBezTo>
                  <a:cubicBezTo>
                    <a:pt x="1671320" y="203200"/>
                    <a:pt x="1625600" y="157480"/>
                    <a:pt x="1625600" y="101600"/>
                  </a:cubicBezTo>
                  <a:cubicBezTo>
                    <a:pt x="1625600" y="45720"/>
                    <a:pt x="1671320" y="0"/>
                    <a:pt x="1727200" y="0"/>
                  </a:cubicBezTo>
                  <a:close/>
                  <a:moveTo>
                    <a:pt x="2133600" y="0"/>
                  </a:moveTo>
                  <a:cubicBezTo>
                    <a:pt x="2189480" y="0"/>
                    <a:pt x="2235200" y="45720"/>
                    <a:pt x="2235200" y="101600"/>
                  </a:cubicBezTo>
                  <a:cubicBezTo>
                    <a:pt x="2235200" y="157480"/>
                    <a:pt x="2189480" y="203200"/>
                    <a:pt x="2133600" y="203200"/>
                  </a:cubicBezTo>
                  <a:cubicBezTo>
                    <a:pt x="2077720" y="203200"/>
                    <a:pt x="2032000" y="157480"/>
                    <a:pt x="2032000" y="101600"/>
                  </a:cubicBezTo>
                  <a:cubicBezTo>
                    <a:pt x="2032000" y="45720"/>
                    <a:pt x="2077720" y="0"/>
                    <a:pt x="2133600" y="0"/>
                  </a:cubicBezTo>
                  <a:close/>
                  <a:moveTo>
                    <a:pt x="2540000" y="0"/>
                  </a:moveTo>
                  <a:cubicBezTo>
                    <a:pt x="2595880" y="0"/>
                    <a:pt x="2641600" y="45720"/>
                    <a:pt x="2641600" y="101600"/>
                  </a:cubicBezTo>
                  <a:cubicBezTo>
                    <a:pt x="2641600" y="157480"/>
                    <a:pt x="2595880" y="203200"/>
                    <a:pt x="2540000" y="203200"/>
                  </a:cubicBezTo>
                  <a:cubicBezTo>
                    <a:pt x="2484120" y="203200"/>
                    <a:pt x="2438400" y="157480"/>
                    <a:pt x="2438400" y="101600"/>
                  </a:cubicBezTo>
                  <a:cubicBezTo>
                    <a:pt x="2438400" y="45720"/>
                    <a:pt x="2484120" y="0"/>
                    <a:pt x="2540000" y="0"/>
                  </a:cubicBezTo>
                  <a:close/>
                  <a:moveTo>
                    <a:pt x="2946400" y="0"/>
                  </a:moveTo>
                  <a:cubicBezTo>
                    <a:pt x="3002280" y="0"/>
                    <a:pt x="3048000" y="45720"/>
                    <a:pt x="3048000" y="101600"/>
                  </a:cubicBezTo>
                  <a:cubicBezTo>
                    <a:pt x="3048000" y="157480"/>
                    <a:pt x="3002280" y="203200"/>
                    <a:pt x="2946400" y="203200"/>
                  </a:cubicBezTo>
                  <a:cubicBezTo>
                    <a:pt x="2890520" y="203200"/>
                    <a:pt x="2844800" y="157480"/>
                    <a:pt x="2844800" y="101600"/>
                  </a:cubicBezTo>
                  <a:cubicBezTo>
                    <a:pt x="2844800" y="45720"/>
                    <a:pt x="2890520" y="0"/>
                    <a:pt x="2946400" y="0"/>
                  </a:cubicBezTo>
                  <a:close/>
                  <a:moveTo>
                    <a:pt x="3352800" y="0"/>
                  </a:moveTo>
                  <a:cubicBezTo>
                    <a:pt x="3408680" y="0"/>
                    <a:pt x="3454400" y="45720"/>
                    <a:pt x="3454400" y="101600"/>
                  </a:cubicBezTo>
                  <a:cubicBezTo>
                    <a:pt x="3454400" y="157480"/>
                    <a:pt x="3408680" y="203200"/>
                    <a:pt x="3352800" y="203200"/>
                  </a:cubicBezTo>
                  <a:cubicBezTo>
                    <a:pt x="3296920" y="203200"/>
                    <a:pt x="3251200" y="157480"/>
                    <a:pt x="3251200" y="101600"/>
                  </a:cubicBezTo>
                  <a:cubicBezTo>
                    <a:pt x="3251200" y="45720"/>
                    <a:pt x="3296920" y="0"/>
                    <a:pt x="3352800" y="0"/>
                  </a:cubicBezTo>
                  <a:close/>
                  <a:moveTo>
                    <a:pt x="3759200" y="0"/>
                  </a:moveTo>
                  <a:cubicBezTo>
                    <a:pt x="3815080" y="0"/>
                    <a:pt x="3860800" y="45720"/>
                    <a:pt x="3860800" y="101600"/>
                  </a:cubicBezTo>
                  <a:cubicBezTo>
                    <a:pt x="3860800" y="157480"/>
                    <a:pt x="3815080" y="203200"/>
                    <a:pt x="3759200" y="203200"/>
                  </a:cubicBezTo>
                  <a:cubicBezTo>
                    <a:pt x="3703320" y="203200"/>
                    <a:pt x="3657600" y="157480"/>
                    <a:pt x="3657600" y="101600"/>
                  </a:cubicBezTo>
                  <a:cubicBezTo>
                    <a:pt x="3657600" y="45720"/>
                    <a:pt x="3703320" y="0"/>
                    <a:pt x="3759200" y="0"/>
                  </a:cubicBezTo>
                  <a:close/>
                  <a:moveTo>
                    <a:pt x="4165600" y="0"/>
                  </a:moveTo>
                  <a:cubicBezTo>
                    <a:pt x="4221480" y="0"/>
                    <a:pt x="4267200" y="45720"/>
                    <a:pt x="4267200" y="101600"/>
                  </a:cubicBezTo>
                  <a:cubicBezTo>
                    <a:pt x="4267200" y="157480"/>
                    <a:pt x="4221480" y="203200"/>
                    <a:pt x="4165600" y="203200"/>
                  </a:cubicBezTo>
                  <a:cubicBezTo>
                    <a:pt x="4109720" y="203200"/>
                    <a:pt x="4064000" y="157480"/>
                    <a:pt x="4064000" y="101600"/>
                  </a:cubicBezTo>
                  <a:cubicBezTo>
                    <a:pt x="4064000" y="45720"/>
                    <a:pt x="4109720" y="0"/>
                    <a:pt x="4165600" y="0"/>
                  </a:cubicBezTo>
                  <a:close/>
                  <a:moveTo>
                    <a:pt x="4572000" y="0"/>
                  </a:moveTo>
                  <a:cubicBezTo>
                    <a:pt x="4627880" y="0"/>
                    <a:pt x="4673600" y="45720"/>
                    <a:pt x="4673600" y="101600"/>
                  </a:cubicBezTo>
                  <a:cubicBezTo>
                    <a:pt x="4673600" y="157480"/>
                    <a:pt x="4627880" y="203200"/>
                    <a:pt x="4572000" y="203200"/>
                  </a:cubicBezTo>
                  <a:cubicBezTo>
                    <a:pt x="4516120" y="203200"/>
                    <a:pt x="4470400" y="157480"/>
                    <a:pt x="4470400" y="101600"/>
                  </a:cubicBezTo>
                  <a:cubicBezTo>
                    <a:pt x="4470400" y="45720"/>
                    <a:pt x="4516120" y="0"/>
                    <a:pt x="4572000" y="0"/>
                  </a:cubicBezTo>
                  <a:close/>
                  <a:moveTo>
                    <a:pt x="4978400" y="0"/>
                  </a:moveTo>
                  <a:cubicBezTo>
                    <a:pt x="5034280" y="0"/>
                    <a:pt x="5080000" y="45720"/>
                    <a:pt x="5080000" y="101600"/>
                  </a:cubicBezTo>
                  <a:cubicBezTo>
                    <a:pt x="5080000" y="157480"/>
                    <a:pt x="5034280" y="203200"/>
                    <a:pt x="4978400" y="203200"/>
                  </a:cubicBezTo>
                  <a:cubicBezTo>
                    <a:pt x="4922520" y="203200"/>
                    <a:pt x="4876800" y="157480"/>
                    <a:pt x="4876800" y="101600"/>
                  </a:cubicBezTo>
                  <a:cubicBezTo>
                    <a:pt x="4876800" y="45720"/>
                    <a:pt x="4922520" y="0"/>
                    <a:pt x="4978400" y="0"/>
                  </a:cubicBezTo>
                  <a:close/>
                  <a:moveTo>
                    <a:pt x="5384800" y="0"/>
                  </a:moveTo>
                  <a:cubicBezTo>
                    <a:pt x="5440680" y="0"/>
                    <a:pt x="5486400" y="45720"/>
                    <a:pt x="5486400" y="101600"/>
                  </a:cubicBezTo>
                  <a:cubicBezTo>
                    <a:pt x="5486400" y="157480"/>
                    <a:pt x="5440680" y="203200"/>
                    <a:pt x="5384800" y="203200"/>
                  </a:cubicBezTo>
                  <a:cubicBezTo>
                    <a:pt x="5328920" y="203200"/>
                    <a:pt x="5283200" y="157480"/>
                    <a:pt x="5283200" y="101600"/>
                  </a:cubicBezTo>
                  <a:cubicBezTo>
                    <a:pt x="5283200" y="45720"/>
                    <a:pt x="5328920" y="0"/>
                    <a:pt x="5384800" y="0"/>
                  </a:cubicBezTo>
                  <a:close/>
                  <a:moveTo>
                    <a:pt x="5791200" y="0"/>
                  </a:moveTo>
                  <a:cubicBezTo>
                    <a:pt x="5847080" y="0"/>
                    <a:pt x="5892800" y="45720"/>
                    <a:pt x="5892800" y="101600"/>
                  </a:cubicBezTo>
                  <a:cubicBezTo>
                    <a:pt x="5892800" y="157480"/>
                    <a:pt x="5847080" y="203200"/>
                    <a:pt x="5791200" y="203200"/>
                  </a:cubicBezTo>
                  <a:cubicBezTo>
                    <a:pt x="5735320" y="203200"/>
                    <a:pt x="5689600" y="157480"/>
                    <a:pt x="5689600" y="101600"/>
                  </a:cubicBezTo>
                  <a:cubicBezTo>
                    <a:pt x="5689600" y="45720"/>
                    <a:pt x="5735320" y="0"/>
                    <a:pt x="5791200" y="0"/>
                  </a:cubicBezTo>
                  <a:close/>
                  <a:moveTo>
                    <a:pt x="6197600" y="0"/>
                  </a:moveTo>
                  <a:cubicBezTo>
                    <a:pt x="6253480" y="0"/>
                    <a:pt x="6299200" y="45720"/>
                    <a:pt x="6299200" y="101600"/>
                  </a:cubicBezTo>
                  <a:cubicBezTo>
                    <a:pt x="6299200" y="157480"/>
                    <a:pt x="6253480" y="203200"/>
                    <a:pt x="6197600" y="203200"/>
                  </a:cubicBezTo>
                  <a:cubicBezTo>
                    <a:pt x="6141720" y="203200"/>
                    <a:pt x="6096000" y="157480"/>
                    <a:pt x="6096000" y="101600"/>
                  </a:cubicBezTo>
                  <a:cubicBezTo>
                    <a:pt x="6096000" y="45720"/>
                    <a:pt x="6141720" y="0"/>
                    <a:pt x="6197600" y="0"/>
                  </a:cubicBezTo>
                  <a:close/>
                  <a:moveTo>
                    <a:pt x="6604000" y="0"/>
                  </a:moveTo>
                  <a:cubicBezTo>
                    <a:pt x="6659880" y="0"/>
                    <a:pt x="6705600" y="45720"/>
                    <a:pt x="6705600" y="101600"/>
                  </a:cubicBezTo>
                  <a:cubicBezTo>
                    <a:pt x="6705600" y="157480"/>
                    <a:pt x="6659880" y="203200"/>
                    <a:pt x="6604000" y="203200"/>
                  </a:cubicBezTo>
                  <a:cubicBezTo>
                    <a:pt x="6548120" y="203200"/>
                    <a:pt x="6502400" y="157480"/>
                    <a:pt x="6502400" y="101600"/>
                  </a:cubicBezTo>
                  <a:cubicBezTo>
                    <a:pt x="6502400" y="45720"/>
                    <a:pt x="6548120" y="0"/>
                    <a:pt x="6604000" y="0"/>
                  </a:cubicBezTo>
                  <a:close/>
                  <a:moveTo>
                    <a:pt x="7010400" y="0"/>
                  </a:moveTo>
                  <a:cubicBezTo>
                    <a:pt x="7066280" y="0"/>
                    <a:pt x="7112000" y="45720"/>
                    <a:pt x="7112000" y="101600"/>
                  </a:cubicBezTo>
                  <a:cubicBezTo>
                    <a:pt x="7112000" y="157480"/>
                    <a:pt x="7066280" y="203200"/>
                    <a:pt x="7010400" y="203200"/>
                  </a:cubicBezTo>
                  <a:cubicBezTo>
                    <a:pt x="6954520" y="203200"/>
                    <a:pt x="6908800" y="157480"/>
                    <a:pt x="6908800" y="101600"/>
                  </a:cubicBezTo>
                  <a:cubicBezTo>
                    <a:pt x="6908800" y="45720"/>
                    <a:pt x="6954520" y="0"/>
                    <a:pt x="7010400" y="0"/>
                  </a:cubicBezTo>
                  <a:close/>
                  <a:moveTo>
                    <a:pt x="7416800" y="0"/>
                  </a:moveTo>
                  <a:cubicBezTo>
                    <a:pt x="7472680" y="0"/>
                    <a:pt x="7518400" y="45720"/>
                    <a:pt x="7518400" y="101600"/>
                  </a:cubicBezTo>
                  <a:cubicBezTo>
                    <a:pt x="7518400" y="157480"/>
                    <a:pt x="7472680" y="203200"/>
                    <a:pt x="7416800" y="203200"/>
                  </a:cubicBezTo>
                  <a:cubicBezTo>
                    <a:pt x="7360920" y="203200"/>
                    <a:pt x="7315200" y="157480"/>
                    <a:pt x="7315200" y="101600"/>
                  </a:cubicBezTo>
                  <a:cubicBezTo>
                    <a:pt x="7315200" y="45720"/>
                    <a:pt x="7360920" y="0"/>
                    <a:pt x="7416800" y="0"/>
                  </a:cubicBezTo>
                  <a:close/>
                  <a:moveTo>
                    <a:pt x="7823200" y="0"/>
                  </a:moveTo>
                  <a:cubicBezTo>
                    <a:pt x="7879080" y="0"/>
                    <a:pt x="7924800" y="45720"/>
                    <a:pt x="7924800" y="101600"/>
                  </a:cubicBezTo>
                  <a:cubicBezTo>
                    <a:pt x="7924800" y="157480"/>
                    <a:pt x="7879080" y="203200"/>
                    <a:pt x="7823200" y="203200"/>
                  </a:cubicBezTo>
                  <a:cubicBezTo>
                    <a:pt x="7767320" y="203200"/>
                    <a:pt x="7721600" y="157480"/>
                    <a:pt x="7721600" y="101600"/>
                  </a:cubicBezTo>
                  <a:cubicBezTo>
                    <a:pt x="7721600" y="45720"/>
                    <a:pt x="7767320" y="0"/>
                    <a:pt x="7823200" y="0"/>
                  </a:cubicBezTo>
                  <a:close/>
                  <a:moveTo>
                    <a:pt x="8229600" y="0"/>
                  </a:moveTo>
                  <a:cubicBezTo>
                    <a:pt x="8285480" y="0"/>
                    <a:pt x="8331200" y="45720"/>
                    <a:pt x="8331200" y="101600"/>
                  </a:cubicBezTo>
                  <a:cubicBezTo>
                    <a:pt x="8331200" y="157480"/>
                    <a:pt x="8285480" y="203200"/>
                    <a:pt x="8229600" y="203200"/>
                  </a:cubicBezTo>
                  <a:cubicBezTo>
                    <a:pt x="8173720" y="203200"/>
                    <a:pt x="8128000" y="157480"/>
                    <a:pt x="8128000" y="101600"/>
                  </a:cubicBezTo>
                  <a:cubicBezTo>
                    <a:pt x="8128000" y="45720"/>
                    <a:pt x="8173720" y="0"/>
                    <a:pt x="8229600" y="0"/>
                  </a:cubicBezTo>
                  <a:close/>
                </a:path>
              </a:pathLst>
            </a:custGeom>
            <a:solidFill>
              <a:srgbClr val="13538A"/>
            </a:solidFill>
          </p:spPr>
        </p:sp>
      </p:grpSp>
      <p:sp>
        <p:nvSpPr>
          <p:cNvPr id="30" name="TextBox 30"/>
          <p:cNvSpPr txBox="1"/>
          <p:nvPr/>
        </p:nvSpPr>
        <p:spPr>
          <a:xfrm>
            <a:off x="1327722" y="7114564"/>
            <a:ext cx="3065507" cy="370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95"/>
              </a:lnSpc>
            </a:pPr>
            <a:r>
              <a:rPr lang="en-US" sz="2000" spc="103" dirty="0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Local </a:t>
            </a:r>
            <a:r>
              <a:rPr lang="en-US" sz="2000" spc="55" dirty="0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Mic / Line Input</a:t>
            </a:r>
            <a:endParaRPr lang="en-US" sz="2000" spc="55" dirty="0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31" name="AutoShape 31"/>
          <p:cNvSpPr/>
          <p:nvPr/>
        </p:nvSpPr>
        <p:spPr>
          <a:xfrm>
            <a:off x="17795852" y="0"/>
            <a:ext cx="636379" cy="10287000"/>
          </a:xfrm>
          <a:prstGeom prst="rect">
            <a:avLst/>
          </a:prstGeom>
          <a:solidFill>
            <a:srgbClr val="2C92D5"/>
          </a:solid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500">
        <p:fade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13"/>
          <p:cNvSpPr/>
          <p:nvPr/>
        </p:nvSpPr>
        <p:spPr>
          <a:xfrm>
            <a:off x="11506379" y="2973646"/>
            <a:ext cx="6098973" cy="3103304"/>
          </a:xfrm>
          <a:prstGeom prst="rect">
            <a:avLst/>
          </a:prstGeom>
          <a:solidFill>
            <a:srgbClr val="191919">
              <a:alpha val="4313"/>
            </a:srgbClr>
          </a:solidFill>
        </p:spPr>
        <p:txBody>
          <a:bodyPr/>
          <a:lstStyle/>
          <a:p>
            <a:endParaRPr lang="en-MY" dirty="0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879189" y="1030926"/>
            <a:ext cx="598043" cy="299022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4711680" y="1028700"/>
            <a:ext cx="4927600" cy="3060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90"/>
              </a:lnSpc>
            </a:pPr>
            <a:r>
              <a:rPr lang="en-US" sz="1990" b="1" spc="119">
                <a:solidFill>
                  <a:srgbClr val="13538A"/>
                </a:solidFill>
                <a:latin typeface="Swis721 Ex BT" panose="020B0605020202020204" charset="0"/>
                <a:cs typeface="Swis721 Ex BT" panose="020B0605020202020204" charset="0"/>
              </a:rPr>
              <a:t> PMX SOFTWARE</a:t>
            </a:r>
            <a:endParaRPr lang="en-US" sz="1990" b="1" spc="119">
              <a:solidFill>
                <a:srgbClr val="13538A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17795852" y="0"/>
            <a:ext cx="636379" cy="10287000"/>
          </a:xfrm>
          <a:prstGeom prst="rect">
            <a:avLst/>
          </a:prstGeom>
          <a:solidFill>
            <a:srgbClr val="2C92D5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35800" y="6889601"/>
            <a:ext cx="1997522" cy="1768715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462965" y="2369820"/>
            <a:ext cx="10685967" cy="6480633"/>
            <a:chOff x="0" y="0"/>
            <a:chExt cx="13307007" cy="7705200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704732" y="0"/>
              <a:ext cx="12602275" cy="7099570"/>
            </a:xfrm>
            <a:prstGeom prst="rect">
              <a:avLst/>
            </a:prstGeom>
          </p:spPr>
        </p:pic>
        <p:sp>
          <p:nvSpPr>
            <p:cNvPr id="8" name="TextBox 8"/>
            <p:cNvSpPr txBox="1"/>
            <p:nvPr/>
          </p:nvSpPr>
          <p:spPr>
            <a:xfrm>
              <a:off x="0" y="7275612"/>
              <a:ext cx="5156194" cy="4295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20"/>
                </a:lnSpc>
              </a:pPr>
              <a:r>
                <a:rPr lang="en-US" sz="2000" spc="100" dirty="0">
                  <a:solidFill>
                    <a:srgbClr val="191919"/>
                  </a:solidFill>
                  <a:latin typeface="Swis721 Ex BT" panose="020B0605020202020204" charset="0"/>
                  <a:cs typeface="Swis721 Ex BT" panose="020B0605020202020204" charset="0"/>
                </a:rPr>
                <a:t>Front Page Interface</a:t>
              </a:r>
              <a:endParaRPr lang="en-US" sz="2000" spc="100" dirty="0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2049447" y="3303736"/>
            <a:ext cx="5746315" cy="369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85"/>
              </a:lnSpc>
            </a:pPr>
            <a:r>
              <a:rPr lang="en-US" sz="2400" b="1" spc="144">
                <a:solidFill>
                  <a:srgbClr val="13538A"/>
                </a:solidFill>
                <a:latin typeface="Swis721 Ex BT" panose="020B0605020202020204" charset="0"/>
                <a:cs typeface="Swis721 Ex BT" panose="020B0605020202020204" charset="0"/>
              </a:rPr>
              <a:t>FUNCTIONS</a:t>
            </a:r>
            <a:endParaRPr lang="en-US" sz="2400" b="1" spc="144">
              <a:solidFill>
                <a:srgbClr val="13538A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1676517" y="5301376"/>
            <a:ext cx="5712482" cy="422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0" lvl="1" indent="-237490" algn="l">
              <a:lnSpc>
                <a:spcPts val="3300"/>
              </a:lnSpc>
              <a:buFont typeface="Arial" panose="020B0604020202020204"/>
              <a:buChar char="•"/>
            </a:pPr>
            <a:r>
              <a:rPr lang="en-US" sz="2000" spc="109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Touch screen PC can be used</a:t>
            </a:r>
            <a:endParaRPr lang="en-US" sz="2000" spc="109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1676517" y="3876436"/>
            <a:ext cx="5712482" cy="1269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0" lvl="1" indent="-237490" algn="l">
              <a:lnSpc>
                <a:spcPts val="3300"/>
              </a:lnSpc>
              <a:buFont typeface="Arial" panose="020B0604020202020204"/>
              <a:buChar char="•"/>
            </a:pPr>
            <a:r>
              <a:rPr lang="en-US" sz="2000" spc="109" dirty="0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Music, </a:t>
            </a:r>
            <a:r>
              <a:rPr lang="en-US" sz="2000" spc="60" dirty="0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Sch</a:t>
            </a:r>
            <a:r>
              <a:rPr lang="en-US" sz="2000" spc="109" dirty="0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eduling, Messages, PC P</a:t>
            </a:r>
            <a:r>
              <a:rPr lang="en-US" sz="2000" spc="60" dirty="0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ag</a:t>
            </a:r>
            <a:r>
              <a:rPr lang="en-US" sz="2000" spc="109" dirty="0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ing and equipment monitoring and controls</a:t>
            </a:r>
            <a:endParaRPr lang="en-US" sz="2000" spc="109" dirty="0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10018449">
            <a:off x="10585798" y="7551733"/>
            <a:ext cx="1247178" cy="444449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605416" y="939175"/>
            <a:ext cx="10261601" cy="492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40"/>
              </a:lnSpc>
            </a:pPr>
            <a:r>
              <a:rPr lang="en-US" sz="3200" b="1" spc="191" dirty="0">
                <a:solidFill>
                  <a:srgbClr val="13538A"/>
                </a:solidFill>
                <a:latin typeface="Swis721 Ex BT" panose="020B0605020202020204" charset="0"/>
                <a:cs typeface="Swis721 Ex BT" panose="020B0605020202020204" charset="0"/>
              </a:rPr>
              <a:t>PMX LAN SOFTWARE</a:t>
            </a:r>
            <a:endParaRPr lang="en-US" sz="3200" b="1" spc="191" dirty="0">
              <a:solidFill>
                <a:srgbClr val="13538A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4133321" y="7752142"/>
            <a:ext cx="3065507" cy="719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95"/>
              </a:lnSpc>
            </a:pPr>
            <a:r>
              <a:rPr lang="en-US" sz="2000" spc="103" dirty="0">
                <a:solidFill>
                  <a:srgbClr val="191919"/>
                </a:solidFill>
                <a:latin typeface="Aileron Regular Bold" panose="00000800000000000000"/>
              </a:rPr>
              <a:t>PC </a:t>
            </a:r>
            <a:r>
              <a:rPr lang="en-US" sz="2000" spc="55" dirty="0">
                <a:solidFill>
                  <a:srgbClr val="191919"/>
                </a:solidFill>
                <a:latin typeface="Arimo Bold" panose="020B0704020202020204"/>
              </a:rPr>
              <a:t>with</a:t>
            </a:r>
            <a:r>
              <a:rPr lang="en-US" sz="2000" spc="103" dirty="0">
                <a:solidFill>
                  <a:srgbClr val="191919"/>
                </a:solidFill>
                <a:latin typeface="Aileron Regular Bold" panose="00000800000000000000"/>
              </a:rPr>
              <a:t> W</a:t>
            </a:r>
            <a:r>
              <a:rPr lang="en-US" sz="2000" spc="55" dirty="0">
                <a:solidFill>
                  <a:srgbClr val="191919"/>
                </a:solidFill>
                <a:latin typeface="Arimo Bold" panose="020B0704020202020204"/>
              </a:rPr>
              <a:t>indows 8 / Touch Screen PC</a:t>
            </a:r>
            <a:endParaRPr lang="en-US" sz="2000" spc="55" dirty="0">
              <a:solidFill>
                <a:srgbClr val="191919"/>
              </a:solidFill>
              <a:latin typeface="Arimo Bold" panose="020B07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500">
        <p:fade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879189" y="1030926"/>
            <a:ext cx="598043" cy="29902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3511530" y="876935"/>
            <a:ext cx="5233035" cy="3060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90"/>
              </a:lnSpc>
            </a:pPr>
            <a:r>
              <a:rPr lang="en-US" sz="2000" b="1" spc="119">
                <a:solidFill>
                  <a:srgbClr val="13538A"/>
                </a:solidFill>
                <a:latin typeface="Swis721 Ex BT" panose="020B0605020202020204" charset="0"/>
                <a:cs typeface="Swis721 Ex BT" panose="020B0605020202020204" charset="0"/>
              </a:rPr>
              <a:t> IP SERIES : PRODUCTS</a:t>
            </a:r>
            <a:endParaRPr lang="en-US" sz="2000" b="1" spc="119">
              <a:solidFill>
                <a:srgbClr val="13538A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605416" y="699145"/>
            <a:ext cx="10261601" cy="984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40"/>
              </a:lnSpc>
            </a:pPr>
            <a:r>
              <a:rPr lang="en-US" sz="3200" spc="191">
                <a:solidFill>
                  <a:srgbClr val="13538A"/>
                </a:solidFill>
                <a:latin typeface="Swis721 Ex BT" panose="020B0605020202020204" charset="0"/>
                <a:cs typeface="Swis721 Ex BT" panose="020B0605020202020204" charset="0"/>
              </a:rPr>
              <a:t>UPCOMING IP PRODUCTS</a:t>
            </a:r>
            <a:endParaRPr lang="en-US" sz="3200" spc="191">
              <a:solidFill>
                <a:srgbClr val="13538A"/>
              </a:solidFill>
              <a:latin typeface="Swis721 Ex BT" panose="020B0605020202020204" charset="0"/>
              <a:cs typeface="Swis721 Ex BT" panose="020B0605020202020204" charset="0"/>
            </a:endParaRPr>
          </a:p>
          <a:p>
            <a:pPr>
              <a:lnSpc>
                <a:spcPts val="3840"/>
              </a:lnSpc>
            </a:pPr>
            <a:r>
              <a:rPr lang="en-US" sz="3200" spc="191">
                <a:solidFill>
                  <a:srgbClr val="2C92D5"/>
                </a:solidFill>
                <a:latin typeface="Swis721 Ex BT" panose="020B0605020202020204" charset="0"/>
                <a:cs typeface="Swis721 Ex BT" panose="020B0605020202020204" charset="0"/>
              </a:rPr>
              <a:t> ... </a:t>
            </a:r>
            <a:r>
              <a:rPr lang="en-US" sz="3200" i="1" spc="191">
                <a:solidFill>
                  <a:srgbClr val="2C92D5"/>
                </a:solidFill>
                <a:latin typeface="Swis721 Ex BT" panose="020B0605020202020204" charset="0"/>
                <a:cs typeface="Swis721 Ex BT" panose="020B0605020202020204" charset="0"/>
              </a:rPr>
              <a:t>We keep innovating</a:t>
            </a:r>
            <a:endParaRPr lang="en-US" sz="3200" i="1" spc="191">
              <a:solidFill>
                <a:srgbClr val="2C92D5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8700" y="3533775"/>
            <a:ext cx="3451225" cy="278638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6510655" y="3283585"/>
            <a:ext cx="4678680" cy="369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85"/>
              </a:lnSpc>
            </a:pPr>
            <a:r>
              <a:rPr lang="en-US" sz="2400" b="1" spc="144">
                <a:solidFill>
                  <a:srgbClr val="13538A"/>
                </a:solidFill>
                <a:latin typeface="Swis721 Ex BT" panose="020B0605020202020204" charset="0"/>
                <a:cs typeface="Swis721 Ex BT" panose="020B0605020202020204" charset="0"/>
              </a:rPr>
              <a:t>IP PoE Horn Speakers</a:t>
            </a:r>
            <a:endParaRPr lang="en-US" sz="2400" b="1" spc="144">
              <a:solidFill>
                <a:srgbClr val="13538A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1718268" y="5189512"/>
            <a:ext cx="5712482" cy="169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0" lvl="1" indent="-237490" algn="l">
              <a:lnSpc>
                <a:spcPts val="3300"/>
              </a:lnSpc>
              <a:buFont typeface="Arial" panose="020B0604020202020204"/>
              <a:buChar char="•"/>
            </a:pPr>
            <a:r>
              <a:rPr lang="en-US" sz="2000" spc="109" dirty="0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Rack mounted IP amplifier with various power ratings</a:t>
            </a:r>
            <a:endParaRPr lang="en-US" sz="2000" spc="109" dirty="0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1718268" y="6343843"/>
            <a:ext cx="5712482" cy="1269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0" lvl="1" indent="-237490" algn="l">
              <a:lnSpc>
                <a:spcPts val="3300"/>
              </a:lnSpc>
              <a:buFont typeface="Arial" panose="020B0604020202020204"/>
              <a:buChar char="•"/>
            </a:pPr>
            <a:r>
              <a:rPr lang="en-US" sz="2000" spc="109" dirty="0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Small to medium power IP amplifier terminals for decentralised systems</a:t>
            </a:r>
            <a:endParaRPr lang="en-US" sz="2000" spc="109" dirty="0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1718268" y="4119245"/>
            <a:ext cx="5712482" cy="1269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0" lvl="1" indent="-237490" algn="l">
              <a:lnSpc>
                <a:spcPts val="3300"/>
              </a:lnSpc>
              <a:buFont typeface="Arial" panose="020B0604020202020204"/>
              <a:buChar char="•"/>
            </a:pPr>
            <a:r>
              <a:rPr lang="en-US" sz="2000" spc="109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20W full range speakers with POE adaptor</a:t>
            </a:r>
            <a:endParaRPr lang="en-US" sz="2000" spc="109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18" name="AutoShape 18"/>
          <p:cNvSpPr/>
          <p:nvPr/>
        </p:nvSpPr>
        <p:spPr>
          <a:xfrm rot="-5400000">
            <a:off x="9172575" y="5164455"/>
            <a:ext cx="4572635" cy="76200"/>
          </a:xfrm>
          <a:prstGeom prst="rect">
            <a:avLst/>
          </a:prstGeom>
          <a:solidFill>
            <a:srgbClr val="191919">
              <a:alpha val="12941"/>
            </a:srgbClr>
          </a:solidFill>
        </p:spPr>
      </p:sp>
      <p:sp>
        <p:nvSpPr>
          <p:cNvPr id="19" name="TextBox 19"/>
          <p:cNvSpPr txBox="1"/>
          <p:nvPr/>
        </p:nvSpPr>
        <p:spPr>
          <a:xfrm>
            <a:off x="11718268" y="3045193"/>
            <a:ext cx="5712482" cy="845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0" lvl="1" indent="-237490" algn="l">
              <a:lnSpc>
                <a:spcPts val="3300"/>
              </a:lnSpc>
              <a:buFont typeface="Arial" panose="020B0604020202020204"/>
              <a:buChar char="•"/>
            </a:pPr>
            <a:r>
              <a:rPr lang="en-US" sz="2000" spc="109" dirty="0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15W horn speaker suitable for indoor and outdoor</a:t>
            </a:r>
            <a:endParaRPr lang="en-US" sz="2000" spc="109" dirty="0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grpSp>
        <p:nvGrpSpPr>
          <p:cNvPr id="22" name="Group 22"/>
          <p:cNvGrpSpPr/>
          <p:nvPr/>
        </p:nvGrpSpPr>
        <p:grpSpPr>
          <a:xfrm rot="-5400000">
            <a:off x="5516730" y="2852543"/>
            <a:ext cx="319799" cy="1205584"/>
            <a:chOff x="0" y="0"/>
            <a:chExt cx="426398" cy="1607446"/>
          </a:xfrm>
        </p:grpSpPr>
        <p:grpSp>
          <p:nvGrpSpPr>
            <p:cNvPr id="23" name="Group 23"/>
            <p:cNvGrpSpPr/>
            <p:nvPr/>
          </p:nvGrpSpPr>
          <p:grpSpPr>
            <a:xfrm rot="5400000">
              <a:off x="-568979" y="677714"/>
              <a:ext cx="1564356" cy="208929"/>
              <a:chOff x="0" y="0"/>
              <a:chExt cx="3803650" cy="508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215900"/>
                <a:ext cx="3507740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3507740" h="76200">
                    <a:moveTo>
                      <a:pt x="0" y="0"/>
                    </a:moveTo>
                    <a:lnTo>
                      <a:pt x="3507740" y="0"/>
                    </a:lnTo>
                    <a:lnTo>
                      <a:pt x="3507740" y="76200"/>
                    </a:lnTo>
                    <a:lnTo>
                      <a:pt x="0" y="76200"/>
                    </a:lnTo>
                    <a:close/>
                  </a:path>
                </a:pathLst>
              </a:custGeom>
              <a:solidFill>
                <a:srgbClr val="13538A"/>
              </a:solidFill>
            </p:spPr>
          </p:sp>
          <p:sp>
            <p:nvSpPr>
              <p:cNvPr id="25" name="Freeform 25"/>
              <p:cNvSpPr/>
              <p:nvPr/>
            </p:nvSpPr>
            <p:spPr>
              <a:xfrm>
                <a:off x="3429000" y="1270"/>
                <a:ext cx="374650" cy="505460"/>
              </a:xfrm>
              <a:custGeom>
                <a:avLst/>
                <a:gdLst/>
                <a:ahLst/>
                <a:cxnLst/>
                <a:rect l="l" t="t" r="r" b="b"/>
                <a:pathLst>
                  <a:path w="374650" h="505460">
                    <a:moveTo>
                      <a:pt x="0" y="505460"/>
                    </a:moveTo>
                    <a:lnTo>
                      <a:pt x="0" y="0"/>
                    </a:lnTo>
                    <a:lnTo>
                      <a:pt x="374650" y="252730"/>
                    </a:lnTo>
                    <a:close/>
                  </a:path>
                </a:pathLst>
              </a:custGeom>
              <a:solidFill>
                <a:srgbClr val="13538A"/>
              </a:solidFill>
            </p:spPr>
          </p:sp>
        </p:grpSp>
        <p:grpSp>
          <p:nvGrpSpPr>
            <p:cNvPr id="26" name="Group 26"/>
            <p:cNvGrpSpPr/>
            <p:nvPr/>
          </p:nvGrpSpPr>
          <p:grpSpPr>
            <a:xfrm rot="3690555">
              <a:off x="55962" y="1237010"/>
              <a:ext cx="314474" cy="314474"/>
              <a:chOff x="0" y="0"/>
              <a:chExt cx="6350000" cy="63500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AC33"/>
              </a:solidFill>
            </p:spPr>
          </p:sp>
        </p:grpSp>
      </p:grpSp>
      <p:sp>
        <p:nvSpPr>
          <p:cNvPr id="31" name="AutoShape 31"/>
          <p:cNvSpPr/>
          <p:nvPr/>
        </p:nvSpPr>
        <p:spPr>
          <a:xfrm>
            <a:off x="17795852" y="0"/>
            <a:ext cx="636379" cy="10287000"/>
          </a:xfrm>
          <a:prstGeom prst="rect">
            <a:avLst/>
          </a:prstGeom>
          <a:solidFill>
            <a:srgbClr val="2C92D5"/>
          </a:solidFill>
        </p:spPr>
      </p:sp>
      <p:sp>
        <p:nvSpPr>
          <p:cNvPr id="60" name="TextBox 13"/>
          <p:cNvSpPr txBox="1"/>
          <p:nvPr/>
        </p:nvSpPr>
        <p:spPr>
          <a:xfrm>
            <a:off x="6510655" y="4225290"/>
            <a:ext cx="4688840" cy="7397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85"/>
              </a:lnSpc>
            </a:pPr>
            <a:r>
              <a:rPr lang="en-US" sz="2400" b="1" spc="144">
                <a:solidFill>
                  <a:srgbClr val="13538A"/>
                </a:solidFill>
                <a:latin typeface="Swis721 Ex BT" panose="020B0605020202020204" charset="0"/>
                <a:cs typeface="Swis721 Ex BT" panose="020B0605020202020204" charset="0"/>
              </a:rPr>
              <a:t>IP PoE Full Range Speakers</a:t>
            </a:r>
            <a:endParaRPr lang="en-US" sz="2400" b="1" spc="144">
              <a:solidFill>
                <a:srgbClr val="13538A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grpSp>
        <p:nvGrpSpPr>
          <p:cNvPr id="61" name="Group 22"/>
          <p:cNvGrpSpPr/>
          <p:nvPr/>
        </p:nvGrpSpPr>
        <p:grpSpPr>
          <a:xfrm rot="-5400000">
            <a:off x="5516730" y="3926328"/>
            <a:ext cx="319799" cy="1205584"/>
            <a:chOff x="0" y="0"/>
            <a:chExt cx="426398" cy="1607446"/>
          </a:xfrm>
        </p:grpSpPr>
        <p:grpSp>
          <p:nvGrpSpPr>
            <p:cNvPr id="62" name="Group 23"/>
            <p:cNvGrpSpPr/>
            <p:nvPr/>
          </p:nvGrpSpPr>
          <p:grpSpPr>
            <a:xfrm rot="5400000">
              <a:off x="-568979" y="677714"/>
              <a:ext cx="1564356" cy="208929"/>
              <a:chOff x="0" y="0"/>
              <a:chExt cx="3803650" cy="508000"/>
            </a:xfrm>
          </p:grpSpPr>
          <p:sp>
            <p:nvSpPr>
              <p:cNvPr id="63" name="Freeform 24"/>
              <p:cNvSpPr/>
              <p:nvPr/>
            </p:nvSpPr>
            <p:spPr>
              <a:xfrm>
                <a:off x="0" y="215900"/>
                <a:ext cx="3507740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3507740" h="76200">
                    <a:moveTo>
                      <a:pt x="0" y="0"/>
                    </a:moveTo>
                    <a:lnTo>
                      <a:pt x="3507740" y="0"/>
                    </a:lnTo>
                    <a:lnTo>
                      <a:pt x="3507740" y="76200"/>
                    </a:lnTo>
                    <a:lnTo>
                      <a:pt x="0" y="76200"/>
                    </a:lnTo>
                    <a:close/>
                  </a:path>
                </a:pathLst>
              </a:custGeom>
              <a:solidFill>
                <a:srgbClr val="13538A"/>
              </a:solidFill>
            </p:spPr>
          </p:sp>
          <p:sp>
            <p:nvSpPr>
              <p:cNvPr id="64" name="Freeform 25"/>
              <p:cNvSpPr/>
              <p:nvPr/>
            </p:nvSpPr>
            <p:spPr>
              <a:xfrm>
                <a:off x="3429000" y="1270"/>
                <a:ext cx="374650" cy="505460"/>
              </a:xfrm>
              <a:custGeom>
                <a:avLst/>
                <a:gdLst/>
                <a:ahLst/>
                <a:cxnLst/>
                <a:rect l="l" t="t" r="r" b="b"/>
                <a:pathLst>
                  <a:path w="374650" h="505460">
                    <a:moveTo>
                      <a:pt x="0" y="505460"/>
                    </a:moveTo>
                    <a:lnTo>
                      <a:pt x="0" y="0"/>
                    </a:lnTo>
                    <a:lnTo>
                      <a:pt x="374650" y="252730"/>
                    </a:lnTo>
                    <a:close/>
                  </a:path>
                </a:pathLst>
              </a:custGeom>
              <a:solidFill>
                <a:srgbClr val="13538A"/>
              </a:solidFill>
            </p:spPr>
          </p:sp>
        </p:grpSp>
        <p:grpSp>
          <p:nvGrpSpPr>
            <p:cNvPr id="65" name="Group 26"/>
            <p:cNvGrpSpPr/>
            <p:nvPr/>
          </p:nvGrpSpPr>
          <p:grpSpPr>
            <a:xfrm rot="3690555">
              <a:off x="55962" y="1237010"/>
              <a:ext cx="314474" cy="314474"/>
              <a:chOff x="0" y="0"/>
              <a:chExt cx="6350000" cy="6350000"/>
            </a:xfrm>
          </p:grpSpPr>
          <p:sp>
            <p:nvSpPr>
              <p:cNvPr id="66" name="Freeform 2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AC33"/>
              </a:solidFill>
            </p:spPr>
          </p:sp>
        </p:grpSp>
      </p:grpSp>
      <p:sp>
        <p:nvSpPr>
          <p:cNvPr id="67" name="TextBox 13"/>
          <p:cNvSpPr txBox="1"/>
          <p:nvPr/>
        </p:nvSpPr>
        <p:spPr>
          <a:xfrm>
            <a:off x="6510020" y="5405120"/>
            <a:ext cx="3932555" cy="369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85"/>
              </a:lnSpc>
            </a:pPr>
            <a:r>
              <a:rPr lang="en-US" sz="2400" b="1" spc="144">
                <a:solidFill>
                  <a:srgbClr val="13538A"/>
                </a:solidFill>
                <a:latin typeface="Swis721 Ex BT" panose="020B0605020202020204" charset="0"/>
                <a:cs typeface="Swis721 Ex BT" panose="020B0605020202020204" charset="0"/>
              </a:rPr>
              <a:t>IP Power Amplifier</a:t>
            </a:r>
            <a:endParaRPr lang="en-US" sz="2400" b="1" spc="144">
              <a:solidFill>
                <a:srgbClr val="13538A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grpSp>
        <p:nvGrpSpPr>
          <p:cNvPr id="68" name="Group 22"/>
          <p:cNvGrpSpPr/>
          <p:nvPr/>
        </p:nvGrpSpPr>
        <p:grpSpPr>
          <a:xfrm rot="-5400000">
            <a:off x="5516095" y="5009003"/>
            <a:ext cx="319799" cy="1205584"/>
            <a:chOff x="0" y="0"/>
            <a:chExt cx="426398" cy="1607446"/>
          </a:xfrm>
        </p:grpSpPr>
        <p:grpSp>
          <p:nvGrpSpPr>
            <p:cNvPr id="69" name="Group 23"/>
            <p:cNvGrpSpPr/>
            <p:nvPr/>
          </p:nvGrpSpPr>
          <p:grpSpPr>
            <a:xfrm rot="5400000">
              <a:off x="-568979" y="677714"/>
              <a:ext cx="1564356" cy="208929"/>
              <a:chOff x="0" y="0"/>
              <a:chExt cx="3803650" cy="508000"/>
            </a:xfrm>
          </p:grpSpPr>
          <p:sp>
            <p:nvSpPr>
              <p:cNvPr id="70" name="Freeform 24"/>
              <p:cNvSpPr/>
              <p:nvPr/>
            </p:nvSpPr>
            <p:spPr>
              <a:xfrm>
                <a:off x="0" y="215900"/>
                <a:ext cx="3507740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3507740" h="76200">
                    <a:moveTo>
                      <a:pt x="0" y="0"/>
                    </a:moveTo>
                    <a:lnTo>
                      <a:pt x="3507740" y="0"/>
                    </a:lnTo>
                    <a:lnTo>
                      <a:pt x="3507740" y="76200"/>
                    </a:lnTo>
                    <a:lnTo>
                      <a:pt x="0" y="76200"/>
                    </a:lnTo>
                    <a:close/>
                  </a:path>
                </a:pathLst>
              </a:custGeom>
              <a:solidFill>
                <a:srgbClr val="13538A"/>
              </a:solidFill>
            </p:spPr>
          </p:sp>
          <p:sp>
            <p:nvSpPr>
              <p:cNvPr id="71" name="Freeform 25"/>
              <p:cNvSpPr/>
              <p:nvPr/>
            </p:nvSpPr>
            <p:spPr>
              <a:xfrm>
                <a:off x="3429000" y="1270"/>
                <a:ext cx="374650" cy="505460"/>
              </a:xfrm>
              <a:custGeom>
                <a:avLst/>
                <a:gdLst/>
                <a:ahLst/>
                <a:cxnLst/>
                <a:rect l="l" t="t" r="r" b="b"/>
                <a:pathLst>
                  <a:path w="374650" h="505460">
                    <a:moveTo>
                      <a:pt x="0" y="505460"/>
                    </a:moveTo>
                    <a:lnTo>
                      <a:pt x="0" y="0"/>
                    </a:lnTo>
                    <a:lnTo>
                      <a:pt x="374650" y="252730"/>
                    </a:lnTo>
                    <a:close/>
                  </a:path>
                </a:pathLst>
              </a:custGeom>
              <a:solidFill>
                <a:srgbClr val="13538A"/>
              </a:solidFill>
            </p:spPr>
          </p:sp>
        </p:grpSp>
        <p:grpSp>
          <p:nvGrpSpPr>
            <p:cNvPr id="72" name="Group 26"/>
            <p:cNvGrpSpPr/>
            <p:nvPr/>
          </p:nvGrpSpPr>
          <p:grpSpPr>
            <a:xfrm rot="3690555">
              <a:off x="55962" y="1237010"/>
              <a:ext cx="314474" cy="314474"/>
              <a:chOff x="0" y="0"/>
              <a:chExt cx="6350000" cy="6350000"/>
            </a:xfrm>
          </p:grpSpPr>
          <p:sp>
            <p:nvSpPr>
              <p:cNvPr id="73" name="Freeform 2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AC33"/>
              </a:solidFill>
            </p:spPr>
          </p:sp>
        </p:grpSp>
      </p:grpSp>
      <p:sp>
        <p:nvSpPr>
          <p:cNvPr id="74" name="TextBox 13"/>
          <p:cNvSpPr txBox="1"/>
          <p:nvPr/>
        </p:nvSpPr>
        <p:spPr>
          <a:xfrm>
            <a:off x="6510020" y="6559550"/>
            <a:ext cx="4689475" cy="7397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85"/>
              </a:lnSpc>
            </a:pPr>
            <a:r>
              <a:rPr lang="en-US" sz="2400" b="1" spc="144">
                <a:solidFill>
                  <a:srgbClr val="13538A"/>
                </a:solidFill>
                <a:latin typeface="Swis721 Ex BT" panose="020B0605020202020204" charset="0"/>
                <a:cs typeface="Swis721 Ex BT" panose="020B0605020202020204" charset="0"/>
              </a:rPr>
              <a:t>IP Remote Amp Terminal</a:t>
            </a:r>
            <a:endParaRPr lang="en-US" sz="2400" b="1" spc="144">
              <a:solidFill>
                <a:srgbClr val="13538A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grpSp>
        <p:nvGrpSpPr>
          <p:cNvPr id="75" name="Group 22"/>
          <p:cNvGrpSpPr/>
          <p:nvPr/>
        </p:nvGrpSpPr>
        <p:grpSpPr>
          <a:xfrm rot="-5400000">
            <a:off x="5516095" y="6163433"/>
            <a:ext cx="319799" cy="1205584"/>
            <a:chOff x="0" y="0"/>
            <a:chExt cx="426398" cy="1607446"/>
          </a:xfrm>
        </p:grpSpPr>
        <p:grpSp>
          <p:nvGrpSpPr>
            <p:cNvPr id="76" name="Group 23"/>
            <p:cNvGrpSpPr/>
            <p:nvPr/>
          </p:nvGrpSpPr>
          <p:grpSpPr>
            <a:xfrm rot="5400000">
              <a:off x="-568979" y="677714"/>
              <a:ext cx="1564356" cy="208929"/>
              <a:chOff x="0" y="0"/>
              <a:chExt cx="3803650" cy="508000"/>
            </a:xfrm>
          </p:grpSpPr>
          <p:sp>
            <p:nvSpPr>
              <p:cNvPr id="77" name="Freeform 24"/>
              <p:cNvSpPr/>
              <p:nvPr/>
            </p:nvSpPr>
            <p:spPr>
              <a:xfrm>
                <a:off x="0" y="215900"/>
                <a:ext cx="3507740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3507740" h="76200">
                    <a:moveTo>
                      <a:pt x="0" y="0"/>
                    </a:moveTo>
                    <a:lnTo>
                      <a:pt x="3507740" y="0"/>
                    </a:lnTo>
                    <a:lnTo>
                      <a:pt x="3507740" y="76200"/>
                    </a:lnTo>
                    <a:lnTo>
                      <a:pt x="0" y="76200"/>
                    </a:lnTo>
                    <a:close/>
                  </a:path>
                </a:pathLst>
              </a:custGeom>
              <a:solidFill>
                <a:srgbClr val="13538A"/>
              </a:solidFill>
            </p:spPr>
          </p:sp>
          <p:sp>
            <p:nvSpPr>
              <p:cNvPr id="78" name="Freeform 25"/>
              <p:cNvSpPr/>
              <p:nvPr/>
            </p:nvSpPr>
            <p:spPr>
              <a:xfrm>
                <a:off x="3429000" y="1270"/>
                <a:ext cx="374650" cy="505460"/>
              </a:xfrm>
              <a:custGeom>
                <a:avLst/>
                <a:gdLst/>
                <a:ahLst/>
                <a:cxnLst/>
                <a:rect l="l" t="t" r="r" b="b"/>
                <a:pathLst>
                  <a:path w="374650" h="505460">
                    <a:moveTo>
                      <a:pt x="0" y="505460"/>
                    </a:moveTo>
                    <a:lnTo>
                      <a:pt x="0" y="0"/>
                    </a:lnTo>
                    <a:lnTo>
                      <a:pt x="374650" y="252730"/>
                    </a:lnTo>
                    <a:close/>
                  </a:path>
                </a:pathLst>
              </a:custGeom>
              <a:solidFill>
                <a:srgbClr val="13538A"/>
              </a:solidFill>
            </p:spPr>
          </p:sp>
        </p:grpSp>
        <p:grpSp>
          <p:nvGrpSpPr>
            <p:cNvPr id="79" name="Group 26"/>
            <p:cNvGrpSpPr/>
            <p:nvPr/>
          </p:nvGrpSpPr>
          <p:grpSpPr>
            <a:xfrm rot="3690555">
              <a:off x="55962" y="1237010"/>
              <a:ext cx="314474" cy="314474"/>
              <a:chOff x="0" y="0"/>
              <a:chExt cx="6350000" cy="6350000"/>
            </a:xfrm>
          </p:grpSpPr>
          <p:sp>
            <p:nvSpPr>
              <p:cNvPr id="80" name="Freeform 2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AC33"/>
              </a:solidFill>
            </p:spPr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5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08380" y="2131204"/>
            <a:ext cx="4444200" cy="3581491"/>
            <a:chOff x="0" y="0"/>
            <a:chExt cx="5925600" cy="4775322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5925600" cy="4775322"/>
              <a:chOff x="0" y="0"/>
              <a:chExt cx="7151137" cy="576295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7151137" cy="5762958"/>
              </a:xfrm>
              <a:custGeom>
                <a:avLst/>
                <a:gdLst/>
                <a:ahLst/>
                <a:cxnLst/>
                <a:rect l="l" t="t" r="r" b="b"/>
                <a:pathLst>
                  <a:path w="7151137" h="5762958">
                    <a:moveTo>
                      <a:pt x="0" y="0"/>
                    </a:moveTo>
                    <a:lnTo>
                      <a:pt x="0" y="5762958"/>
                    </a:lnTo>
                    <a:lnTo>
                      <a:pt x="7151137" y="5762958"/>
                    </a:lnTo>
                    <a:lnTo>
                      <a:pt x="7151137" y="0"/>
                    </a:lnTo>
                    <a:lnTo>
                      <a:pt x="0" y="0"/>
                    </a:lnTo>
                    <a:close/>
                    <a:moveTo>
                      <a:pt x="7090177" y="5701998"/>
                    </a:moveTo>
                    <a:lnTo>
                      <a:pt x="59690" y="5701998"/>
                    </a:lnTo>
                    <a:lnTo>
                      <a:pt x="59690" y="59690"/>
                    </a:lnTo>
                    <a:lnTo>
                      <a:pt x="7090177" y="59690"/>
                    </a:lnTo>
                    <a:lnTo>
                      <a:pt x="7090177" y="5701998"/>
                    </a:lnTo>
                    <a:close/>
                  </a:path>
                </a:pathLst>
              </a:custGeom>
              <a:solidFill>
                <a:srgbClr val="37C9EF"/>
              </a:solidFill>
            </p:spPr>
          </p:sp>
        </p:grpSp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199674" y="440561"/>
              <a:ext cx="1408491" cy="746500"/>
            </a:xfrm>
            <a:prstGeom prst="rect">
              <a:avLst/>
            </a:prstGeom>
          </p:spPr>
        </p:pic>
        <p:sp>
          <p:nvSpPr>
            <p:cNvPr id="6" name="TextBox 6"/>
            <p:cNvSpPr txBox="1"/>
            <p:nvPr/>
          </p:nvSpPr>
          <p:spPr>
            <a:xfrm>
              <a:off x="427134" y="1560983"/>
              <a:ext cx="5181032" cy="13402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920"/>
                </a:lnSpc>
              </a:pPr>
              <a:r>
                <a:rPr lang="en-US" sz="2400" b="1" spc="152">
                  <a:solidFill>
                    <a:srgbClr val="191919"/>
                  </a:solidFill>
                  <a:latin typeface="Swis721 Ex BT" panose="020B0605020202020204" charset="0"/>
                  <a:cs typeface="Swis721 Ex BT" panose="020B0605020202020204" charset="0"/>
                </a:rPr>
                <a:t>SINGLE NETWORK CONNECTION</a:t>
              </a:r>
              <a:endParaRPr lang="en-US" sz="2400" b="1" spc="152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240453" y="3284219"/>
              <a:ext cx="5367020" cy="9846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>
                <a:lnSpc>
                  <a:spcPts val="2880"/>
                </a:lnSpc>
              </a:pPr>
              <a:r>
                <a:rPr lang="en-US" sz="2000" spc="96">
                  <a:solidFill>
                    <a:srgbClr val="191919"/>
                  </a:solidFill>
                  <a:latin typeface="Swis721 Ex BT" panose="020B0605020202020204" charset="0"/>
                  <a:cs typeface="Swis721 Ex BT" panose="020B0605020202020204" charset="0"/>
                </a:rPr>
                <a:t>able to link large systems in a single network</a:t>
              </a:r>
              <a:endParaRPr lang="en-US" sz="2000" spc="96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95299" y="590823"/>
            <a:ext cx="10552823" cy="598043"/>
            <a:chOff x="-1" y="1"/>
            <a:chExt cx="14070430" cy="797391"/>
          </a:xfrm>
        </p:grpSpPr>
        <p:sp>
          <p:nvSpPr>
            <p:cNvPr id="9" name="TextBox 9"/>
            <p:cNvSpPr txBox="1"/>
            <p:nvPr/>
          </p:nvSpPr>
          <p:spPr>
            <a:xfrm>
              <a:off x="388294" y="78656"/>
              <a:ext cx="13682135" cy="6561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40"/>
                </a:lnSpc>
              </a:pPr>
              <a:r>
                <a:rPr lang="en-US" sz="3200" b="1" spc="191">
                  <a:solidFill>
                    <a:srgbClr val="13538A"/>
                  </a:solidFill>
                  <a:latin typeface="Swis721 Ex BT" panose="020B0605020202020204" charset="0"/>
                  <a:cs typeface="Swis721 Ex BT" panose="020B0605020202020204" charset="0"/>
                </a:rPr>
                <a:t> ADVANTAGES OF IPX SERIES</a:t>
              </a:r>
              <a:endParaRPr lang="en-US" sz="3200" b="1" spc="191">
                <a:solidFill>
                  <a:srgbClr val="13538A"/>
                </a:solidFill>
                <a:latin typeface="Swis721 Ex BT" panose="020B0605020202020204" charset="0"/>
                <a:cs typeface="Swis721 Ex BT" panose="020B0605020202020204" charset="0"/>
              </a:endParaRPr>
            </a:p>
          </p:txBody>
        </p:sp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-199348" y="199348"/>
              <a:ext cx="797391" cy="398696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12907014" y="2131204"/>
            <a:ext cx="4352286" cy="3507420"/>
            <a:chOff x="0" y="0"/>
            <a:chExt cx="5803049" cy="467656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5803049" cy="4676560"/>
              <a:chOff x="0" y="0"/>
              <a:chExt cx="7151137" cy="5762958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7151137" cy="5762958"/>
              </a:xfrm>
              <a:custGeom>
                <a:avLst/>
                <a:gdLst/>
                <a:ahLst/>
                <a:cxnLst/>
                <a:rect l="l" t="t" r="r" b="b"/>
                <a:pathLst>
                  <a:path w="7151137" h="5762958">
                    <a:moveTo>
                      <a:pt x="0" y="0"/>
                    </a:moveTo>
                    <a:lnTo>
                      <a:pt x="0" y="5762958"/>
                    </a:lnTo>
                    <a:lnTo>
                      <a:pt x="7151137" y="5762958"/>
                    </a:lnTo>
                    <a:lnTo>
                      <a:pt x="7151137" y="0"/>
                    </a:lnTo>
                    <a:lnTo>
                      <a:pt x="0" y="0"/>
                    </a:lnTo>
                    <a:close/>
                    <a:moveTo>
                      <a:pt x="7090177" y="5701998"/>
                    </a:moveTo>
                    <a:lnTo>
                      <a:pt x="59690" y="5701998"/>
                    </a:lnTo>
                    <a:lnTo>
                      <a:pt x="59690" y="59690"/>
                    </a:lnTo>
                    <a:lnTo>
                      <a:pt x="7090177" y="59690"/>
                    </a:lnTo>
                    <a:lnTo>
                      <a:pt x="7090177" y="5701998"/>
                    </a:lnTo>
                    <a:close/>
                  </a:path>
                </a:pathLst>
              </a:custGeom>
              <a:solidFill>
                <a:srgbClr val="37C9EF"/>
              </a:solidFill>
            </p:spPr>
          </p:sp>
        </p:grpSp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824307" y="470075"/>
              <a:ext cx="677059" cy="813062"/>
            </a:xfrm>
            <a:prstGeom prst="rect">
              <a:avLst/>
            </a:prstGeom>
          </p:spPr>
        </p:pic>
        <p:sp>
          <p:nvSpPr>
            <p:cNvPr id="15" name="TextBox 15"/>
            <p:cNvSpPr txBox="1"/>
            <p:nvPr/>
          </p:nvSpPr>
          <p:spPr>
            <a:xfrm>
              <a:off x="1142284" y="1656656"/>
              <a:ext cx="4359082" cy="13402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920"/>
                </a:lnSpc>
              </a:pPr>
              <a:r>
                <a:rPr lang="en-US" sz="2400" b="1" spc="152">
                  <a:solidFill>
                    <a:srgbClr val="191919"/>
                  </a:solidFill>
                  <a:latin typeface="Swis721 Ex BT" panose="020B0605020202020204" charset="0"/>
                  <a:cs typeface="Swis721 Ex BT" panose="020B0605020202020204" charset="0"/>
                </a:rPr>
                <a:t>VOLTAGE DROP AVOIDED</a:t>
              </a:r>
              <a:endParaRPr lang="en-US" sz="2400" b="1" spc="152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3093719"/>
              <a:ext cx="5501641" cy="107188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>
                <a:lnSpc>
                  <a:spcPts val="3135"/>
                </a:lnSpc>
              </a:pPr>
              <a:r>
                <a:rPr lang="en-US" sz="2000" spc="104">
                  <a:solidFill>
                    <a:srgbClr val="191919"/>
                  </a:solidFill>
                  <a:latin typeface="Swis721 Ex BT" panose="020B0605020202020204" charset="0"/>
                  <a:cs typeface="Swis721 Ex BT" panose="020B0605020202020204" charset="0"/>
                </a:rPr>
                <a:t>long distance voltage drop (cabling loss) avoided</a:t>
              </a:r>
              <a:endParaRPr lang="en-US" sz="2000" spc="104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4149686" y="6362772"/>
            <a:ext cx="4310850" cy="3219541"/>
            <a:chOff x="0" y="0"/>
            <a:chExt cx="5747800" cy="4292722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5747800" cy="4292722"/>
              <a:chOff x="0" y="0"/>
              <a:chExt cx="6936565" cy="5180546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936564" cy="5180546"/>
              </a:xfrm>
              <a:custGeom>
                <a:avLst/>
                <a:gdLst/>
                <a:ahLst/>
                <a:cxnLst/>
                <a:rect l="l" t="t" r="r" b="b"/>
                <a:pathLst>
                  <a:path w="6936564" h="5180546">
                    <a:moveTo>
                      <a:pt x="0" y="0"/>
                    </a:moveTo>
                    <a:lnTo>
                      <a:pt x="0" y="5180546"/>
                    </a:lnTo>
                    <a:lnTo>
                      <a:pt x="6936564" y="5180546"/>
                    </a:lnTo>
                    <a:lnTo>
                      <a:pt x="6936564" y="0"/>
                    </a:lnTo>
                    <a:lnTo>
                      <a:pt x="0" y="0"/>
                    </a:lnTo>
                    <a:close/>
                    <a:moveTo>
                      <a:pt x="6875604" y="5119586"/>
                    </a:moveTo>
                    <a:lnTo>
                      <a:pt x="59690" y="5119586"/>
                    </a:lnTo>
                    <a:lnTo>
                      <a:pt x="59690" y="59690"/>
                    </a:lnTo>
                    <a:lnTo>
                      <a:pt x="6875604" y="59690"/>
                    </a:lnTo>
                    <a:lnTo>
                      <a:pt x="6875604" y="5119586"/>
                    </a:lnTo>
                    <a:close/>
                  </a:path>
                </a:pathLst>
              </a:custGeom>
              <a:solidFill>
                <a:srgbClr val="37C9EF"/>
              </a:solidFill>
            </p:spPr>
          </p:sp>
        </p:grpSp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447179" y="482151"/>
              <a:ext cx="793206" cy="826257"/>
            </a:xfrm>
            <a:prstGeom prst="rect">
              <a:avLst/>
            </a:prstGeom>
          </p:spPr>
        </p:pic>
        <p:sp>
          <p:nvSpPr>
            <p:cNvPr id="21" name="TextBox 21"/>
            <p:cNvSpPr txBox="1"/>
            <p:nvPr/>
          </p:nvSpPr>
          <p:spPr>
            <a:xfrm>
              <a:off x="742605" y="1527231"/>
              <a:ext cx="4810399" cy="13402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920"/>
                </a:lnSpc>
              </a:pPr>
              <a:r>
                <a:rPr lang="en-US" sz="2400" b="1" spc="152">
                  <a:solidFill>
                    <a:srgbClr val="191919"/>
                  </a:solidFill>
                  <a:latin typeface="Swis721 Ex BT" panose="020B0605020202020204" charset="0"/>
                  <a:cs typeface="Swis721 Ex BT" panose="020B0605020202020204" charset="0"/>
                </a:rPr>
                <a:t>BIDERECTIONAL</a:t>
              </a:r>
              <a:endParaRPr lang="en-US" sz="2400" b="1" spc="152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endParaRPr>
            </a:p>
            <a:p>
              <a:pPr algn="r">
                <a:lnSpc>
                  <a:spcPts val="3920"/>
                </a:lnSpc>
              </a:pPr>
              <a:r>
                <a:rPr lang="en-US" sz="2400" b="1" spc="152">
                  <a:solidFill>
                    <a:srgbClr val="191919"/>
                  </a:solidFill>
                  <a:latin typeface="Swis721 Ex BT" panose="020B0605020202020204" charset="0"/>
                  <a:cs typeface="Swis721 Ex BT" panose="020B0605020202020204" charset="0"/>
                </a:rPr>
                <a:t>CONNECTION</a:t>
              </a:r>
              <a:endParaRPr lang="en-US" sz="2400" b="1" spc="152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93040" y="2937934"/>
              <a:ext cx="5359400" cy="98298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>
                <a:lnSpc>
                  <a:spcPts val="2875"/>
                </a:lnSpc>
              </a:pPr>
              <a:r>
                <a:rPr lang="en-US" sz="2000" spc="95">
                  <a:solidFill>
                    <a:srgbClr val="191919"/>
                  </a:solidFill>
                  <a:latin typeface="Swis721 Ex BT" panose="020B0605020202020204" charset="0"/>
                  <a:cs typeface="Swis721 Ex BT" panose="020B0605020202020204" charset="0"/>
                </a:rPr>
                <a:t>allows bidirectional paging and controls.</a:t>
              </a:r>
              <a:endParaRPr lang="en-US" sz="2000" spc="95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6615195" y="2131204"/>
            <a:ext cx="4684230" cy="3528846"/>
            <a:chOff x="-497840" y="0"/>
            <a:chExt cx="6245640" cy="4705129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5747800" cy="4705129"/>
              <a:chOff x="0" y="0"/>
              <a:chExt cx="6936565" cy="5678247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6936564" cy="5678247"/>
              </a:xfrm>
              <a:custGeom>
                <a:avLst/>
                <a:gdLst/>
                <a:ahLst/>
                <a:cxnLst/>
                <a:rect l="l" t="t" r="r" b="b"/>
                <a:pathLst>
                  <a:path w="6936564" h="5678247">
                    <a:moveTo>
                      <a:pt x="0" y="0"/>
                    </a:moveTo>
                    <a:lnTo>
                      <a:pt x="0" y="5678247"/>
                    </a:lnTo>
                    <a:lnTo>
                      <a:pt x="6936564" y="5678247"/>
                    </a:lnTo>
                    <a:lnTo>
                      <a:pt x="6936564" y="0"/>
                    </a:lnTo>
                    <a:lnTo>
                      <a:pt x="0" y="0"/>
                    </a:lnTo>
                    <a:close/>
                    <a:moveTo>
                      <a:pt x="6875604" y="5617287"/>
                    </a:moveTo>
                    <a:lnTo>
                      <a:pt x="59690" y="5617287"/>
                    </a:lnTo>
                    <a:lnTo>
                      <a:pt x="59690" y="59690"/>
                    </a:lnTo>
                    <a:lnTo>
                      <a:pt x="6875604" y="59690"/>
                    </a:lnTo>
                    <a:lnTo>
                      <a:pt x="6875604" y="5617287"/>
                    </a:lnTo>
                    <a:close/>
                  </a:path>
                </a:pathLst>
              </a:custGeom>
              <a:solidFill>
                <a:srgbClr val="37C9EF"/>
              </a:solidFill>
            </p:spPr>
          </p:sp>
        </p:grpSp>
        <p:pic>
          <p:nvPicPr>
            <p:cNvPr id="28" name="Picture 2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463536" y="440561"/>
              <a:ext cx="794403" cy="943675"/>
            </a:xfrm>
            <a:prstGeom prst="rect">
              <a:avLst/>
            </a:prstGeom>
          </p:spPr>
        </p:pic>
        <p:sp>
          <p:nvSpPr>
            <p:cNvPr id="29" name="TextBox 29"/>
            <p:cNvSpPr txBox="1"/>
            <p:nvPr/>
          </p:nvSpPr>
          <p:spPr>
            <a:xfrm>
              <a:off x="-497840" y="1561254"/>
              <a:ext cx="6011333" cy="66971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>
                <a:lnSpc>
                  <a:spcPts val="3920"/>
                </a:lnSpc>
              </a:pPr>
              <a:r>
                <a:rPr lang="en-US" sz="2400" b="1" spc="152">
                  <a:solidFill>
                    <a:srgbClr val="191919"/>
                  </a:solidFill>
                  <a:latin typeface="Swis721 Ex BT" panose="020B0605020202020204" charset="0"/>
                  <a:cs typeface="Swis721 Ex BT" panose="020B0605020202020204" charset="0"/>
                </a:rPr>
                <a:t>LESS CABLINGS</a:t>
              </a:r>
              <a:endParaRPr lang="en-US" sz="2400" b="1" spc="152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endParaRP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95673" y="2904067"/>
              <a:ext cx="5513493" cy="144864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>
                <a:lnSpc>
                  <a:spcPts val="2825"/>
                </a:lnSpc>
              </a:pPr>
              <a:r>
                <a:rPr lang="en-US" sz="2000" spc="94">
                  <a:solidFill>
                    <a:srgbClr val="191919"/>
                  </a:solidFill>
                  <a:latin typeface="Swis721 Ex BT" panose="020B0605020202020204" charset="0"/>
                  <a:cs typeface="Swis721 Ex BT" panose="020B0605020202020204" charset="0"/>
                </a:rPr>
                <a:t>less cablings as compared to conventional systems for system interlink.</a:t>
              </a:r>
              <a:endParaRPr lang="en-US" sz="2000" spc="94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endParaRPr>
            </a:p>
          </p:txBody>
        </p:sp>
      </p:grpSp>
      <p:sp>
        <p:nvSpPr>
          <p:cNvPr id="31" name="AutoShape 31"/>
          <p:cNvSpPr/>
          <p:nvPr/>
        </p:nvSpPr>
        <p:spPr>
          <a:xfrm>
            <a:off x="17795852" y="0"/>
            <a:ext cx="636379" cy="10287000"/>
          </a:xfrm>
          <a:prstGeom prst="rect">
            <a:avLst/>
          </a:prstGeom>
          <a:solidFill>
            <a:srgbClr val="2C92D5"/>
          </a:solidFill>
        </p:spPr>
      </p:sp>
      <p:grpSp>
        <p:nvGrpSpPr>
          <p:cNvPr id="40" name="Group 23"/>
          <p:cNvGrpSpPr/>
          <p:nvPr/>
        </p:nvGrpSpPr>
        <p:grpSpPr>
          <a:xfrm>
            <a:off x="10152545" y="6362772"/>
            <a:ext cx="4310850" cy="3219541"/>
            <a:chOff x="0" y="0"/>
            <a:chExt cx="6936565" cy="5180546"/>
          </a:xfrm>
        </p:grpSpPr>
        <p:sp>
          <p:nvSpPr>
            <p:cNvPr id="41" name="Freeform 24"/>
            <p:cNvSpPr/>
            <p:nvPr/>
          </p:nvSpPr>
          <p:spPr>
            <a:xfrm>
              <a:off x="0" y="0"/>
              <a:ext cx="6936564" cy="5180546"/>
            </a:xfrm>
            <a:custGeom>
              <a:avLst/>
              <a:gdLst/>
              <a:ahLst/>
              <a:cxnLst/>
              <a:rect l="l" t="t" r="r" b="b"/>
              <a:pathLst>
                <a:path w="6936564" h="5180546">
                  <a:moveTo>
                    <a:pt x="0" y="0"/>
                  </a:moveTo>
                  <a:lnTo>
                    <a:pt x="0" y="5180546"/>
                  </a:lnTo>
                  <a:lnTo>
                    <a:pt x="6936564" y="5180546"/>
                  </a:lnTo>
                  <a:lnTo>
                    <a:pt x="6936564" y="0"/>
                  </a:lnTo>
                  <a:lnTo>
                    <a:pt x="0" y="0"/>
                  </a:lnTo>
                  <a:close/>
                  <a:moveTo>
                    <a:pt x="6875604" y="5119586"/>
                  </a:moveTo>
                  <a:lnTo>
                    <a:pt x="59690" y="5119586"/>
                  </a:lnTo>
                  <a:lnTo>
                    <a:pt x="59690" y="59690"/>
                  </a:lnTo>
                  <a:lnTo>
                    <a:pt x="6875604" y="59690"/>
                  </a:lnTo>
                  <a:lnTo>
                    <a:pt x="6875604" y="5119586"/>
                  </a:lnTo>
                  <a:close/>
                </a:path>
              </a:pathLst>
            </a:custGeom>
            <a:solidFill>
              <a:srgbClr val="37C9EF"/>
            </a:solidFill>
          </p:spPr>
        </p:sp>
      </p:grpSp>
      <p:pic>
        <p:nvPicPr>
          <p:cNvPr id="42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648590" y="6724650"/>
            <a:ext cx="668708" cy="487158"/>
          </a:xfrm>
          <a:prstGeom prst="rect">
            <a:avLst/>
          </a:prstGeom>
        </p:spPr>
      </p:pic>
      <p:sp>
        <p:nvSpPr>
          <p:cNvPr id="43" name="TextBox 33"/>
          <p:cNvSpPr txBox="1"/>
          <p:nvPr/>
        </p:nvSpPr>
        <p:spPr>
          <a:xfrm>
            <a:off x="11135426" y="7508195"/>
            <a:ext cx="3181872" cy="922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p>
            <a:pPr algn="r">
              <a:lnSpc>
                <a:spcPts val="3595"/>
              </a:lnSpc>
            </a:pPr>
            <a:r>
              <a:rPr lang="en-US" sz="2400" b="1" spc="139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WIRELESS</a:t>
            </a:r>
            <a:endParaRPr lang="en-US" sz="2400" b="1" spc="139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  <a:p>
            <a:pPr algn="r">
              <a:lnSpc>
                <a:spcPts val="3595"/>
              </a:lnSpc>
            </a:pPr>
            <a:r>
              <a:rPr lang="en-US" sz="2400" b="1" spc="139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CONNECTION</a:t>
            </a:r>
            <a:endParaRPr lang="en-US" sz="2400" b="1" spc="139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44" name="TextBox 34"/>
          <p:cNvSpPr txBox="1"/>
          <p:nvPr/>
        </p:nvSpPr>
        <p:spPr>
          <a:xfrm>
            <a:off x="10153015" y="8551545"/>
            <a:ext cx="4164330" cy="7372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p>
            <a:pPr algn="r">
              <a:lnSpc>
                <a:spcPts val="2875"/>
              </a:lnSpc>
            </a:pPr>
            <a:r>
              <a:rPr lang="en-US" sz="2000" spc="95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allows bidirectional paging and controls.</a:t>
            </a:r>
            <a:endParaRPr lang="en-US" sz="2000" spc="95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421989" y="1026481"/>
            <a:ext cx="598043" cy="29902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3542645" y="876935"/>
            <a:ext cx="5201920" cy="3060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90"/>
              </a:lnSpc>
            </a:pPr>
            <a:r>
              <a:rPr lang="en-US" sz="2000" b="1" spc="119">
                <a:solidFill>
                  <a:srgbClr val="13538A"/>
                </a:solidFill>
                <a:latin typeface="Swis721 Ex BT" panose="020B0605020202020204" charset="0"/>
                <a:cs typeface="Swis721 Ex BT" panose="020B0605020202020204" charset="0"/>
              </a:rPr>
              <a:t> IP SERIES : PRODUCTS</a:t>
            </a:r>
            <a:endParaRPr lang="en-US" sz="2000" b="1" spc="119">
              <a:solidFill>
                <a:srgbClr val="13538A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235846" y="876945"/>
            <a:ext cx="10261601" cy="984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40"/>
              </a:lnSpc>
            </a:pPr>
            <a:r>
              <a:rPr lang="en-US" sz="3200" b="1" spc="191">
                <a:solidFill>
                  <a:srgbClr val="13538A"/>
                </a:solidFill>
                <a:latin typeface="Swis721 Ex BT" panose="020B0605020202020204" charset="0"/>
                <a:cs typeface="Swis721 Ex BT" panose="020B0605020202020204" charset="0"/>
              </a:rPr>
              <a:t>OTHERS WITH LAN INTERFACE</a:t>
            </a:r>
            <a:endParaRPr lang="en-US" sz="3200" b="1" spc="191">
              <a:solidFill>
                <a:srgbClr val="13538A"/>
              </a:solidFill>
              <a:latin typeface="Swis721 Ex BT" panose="020B0605020202020204" charset="0"/>
              <a:cs typeface="Swis721 Ex BT" panose="020B0605020202020204" charset="0"/>
            </a:endParaRPr>
          </a:p>
          <a:p>
            <a:pPr>
              <a:lnSpc>
                <a:spcPts val="3840"/>
              </a:lnSpc>
            </a:pPr>
            <a:r>
              <a:rPr lang="en-US" sz="3200" b="1" spc="191">
                <a:solidFill>
                  <a:srgbClr val="2C92D5"/>
                </a:solidFill>
                <a:latin typeface="Swis721 Ex BT" panose="020B0605020202020204" charset="0"/>
                <a:cs typeface="Swis721 Ex BT" panose="020B0605020202020204" charset="0"/>
              </a:rPr>
              <a:t> ... </a:t>
            </a:r>
            <a:r>
              <a:rPr lang="en-US" sz="3200" b="1" i="1" spc="191">
                <a:solidFill>
                  <a:srgbClr val="2C92D5"/>
                </a:solidFill>
                <a:latin typeface="Swis721 Ex BT" panose="020B0605020202020204" charset="0"/>
                <a:cs typeface="Swis721 Ex BT" panose="020B0605020202020204" charset="0"/>
              </a:rPr>
              <a:t>We keep innovating</a:t>
            </a:r>
            <a:endParaRPr lang="en-US" sz="3200" b="1" i="1" spc="191">
              <a:solidFill>
                <a:srgbClr val="2C92D5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8700" y="3533775"/>
            <a:ext cx="3451225" cy="278638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6510655" y="3248660"/>
            <a:ext cx="3932555" cy="369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85"/>
              </a:lnSpc>
            </a:pPr>
            <a:r>
              <a:rPr lang="en-US" sz="2405" b="1" spc="144">
                <a:solidFill>
                  <a:srgbClr val="13538A"/>
                </a:solidFill>
                <a:latin typeface="Swis721 Ex BT" panose="020B0605020202020204" charset="0"/>
                <a:cs typeface="Swis721 Ex BT" panose="020B0605020202020204" charset="0"/>
              </a:rPr>
              <a:t>MatriMix MxP2288</a:t>
            </a:r>
            <a:endParaRPr lang="en-US" sz="2405" b="1" spc="144">
              <a:solidFill>
                <a:srgbClr val="13538A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1718268" y="5189512"/>
            <a:ext cx="5712482" cy="1269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0" lvl="1" indent="-237490" algn="l">
              <a:lnSpc>
                <a:spcPts val="3300"/>
              </a:lnSpc>
              <a:buFont typeface="Arial" panose="020B0604020202020204"/>
              <a:buChar char="•"/>
            </a:pPr>
            <a:r>
              <a:rPr lang="en-US" sz="2000" spc="109" dirty="0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Setting made easier with LAN interface with better user experience</a:t>
            </a:r>
            <a:endParaRPr lang="en-US" sz="2000" spc="109" dirty="0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1718268" y="6602288"/>
            <a:ext cx="5712482" cy="1269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0" lvl="1" indent="-237490" algn="l">
              <a:lnSpc>
                <a:spcPts val="3300"/>
              </a:lnSpc>
              <a:buFont typeface="Arial" panose="020B0604020202020204"/>
              <a:buChar char="•"/>
            </a:pPr>
            <a:r>
              <a:rPr lang="en-US" sz="2000" spc="109" dirty="0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Expanded fire alarm interface with expanded inputs and easier programming with simplified UI</a:t>
            </a:r>
            <a:endParaRPr lang="en-US" sz="2000" spc="109" dirty="0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1718268" y="4119245"/>
            <a:ext cx="5712482" cy="845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0" lvl="1" indent="-237490" algn="l">
              <a:lnSpc>
                <a:spcPts val="3300"/>
              </a:lnSpc>
              <a:buFont typeface="Arial" panose="020B0604020202020204"/>
              <a:buChar char="•"/>
            </a:pPr>
            <a:r>
              <a:rPr lang="en-US" sz="2000" spc="109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Upgraded from MR1301 with more features and ease of programming</a:t>
            </a:r>
            <a:endParaRPr lang="en-US" sz="2000" spc="109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18" name="AutoShape 18"/>
          <p:cNvSpPr/>
          <p:nvPr/>
        </p:nvSpPr>
        <p:spPr>
          <a:xfrm rot="-5400000">
            <a:off x="9172575" y="5164455"/>
            <a:ext cx="4572635" cy="76200"/>
          </a:xfrm>
          <a:prstGeom prst="rect">
            <a:avLst/>
          </a:prstGeom>
          <a:solidFill>
            <a:srgbClr val="191919">
              <a:alpha val="12941"/>
            </a:srgbClr>
          </a:solidFill>
        </p:spPr>
      </p:sp>
      <p:sp>
        <p:nvSpPr>
          <p:cNvPr id="19" name="TextBox 19"/>
          <p:cNvSpPr txBox="1"/>
          <p:nvPr/>
        </p:nvSpPr>
        <p:spPr>
          <a:xfrm>
            <a:off x="11718268" y="3045193"/>
            <a:ext cx="5712482" cy="845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0" lvl="1" indent="-237490" algn="l">
              <a:lnSpc>
                <a:spcPts val="3300"/>
              </a:lnSpc>
              <a:buFont typeface="Arial" panose="020B0604020202020204"/>
              <a:buChar char="•"/>
            </a:pPr>
            <a:r>
              <a:rPr lang="en-US" sz="2000" spc="109" dirty="0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12x8 Matrix controller with LAN interface for setting and controls</a:t>
            </a:r>
            <a:endParaRPr lang="en-US" sz="2000" spc="109" dirty="0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grpSp>
        <p:nvGrpSpPr>
          <p:cNvPr id="22" name="Group 22"/>
          <p:cNvGrpSpPr/>
          <p:nvPr/>
        </p:nvGrpSpPr>
        <p:grpSpPr>
          <a:xfrm rot="-5400000">
            <a:off x="5516730" y="2852543"/>
            <a:ext cx="319799" cy="1205584"/>
            <a:chOff x="0" y="0"/>
            <a:chExt cx="426398" cy="1607446"/>
          </a:xfrm>
        </p:grpSpPr>
        <p:grpSp>
          <p:nvGrpSpPr>
            <p:cNvPr id="23" name="Group 23"/>
            <p:cNvGrpSpPr/>
            <p:nvPr/>
          </p:nvGrpSpPr>
          <p:grpSpPr>
            <a:xfrm rot="5400000">
              <a:off x="-568979" y="677714"/>
              <a:ext cx="1564356" cy="208929"/>
              <a:chOff x="0" y="0"/>
              <a:chExt cx="3803650" cy="508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215900"/>
                <a:ext cx="3507740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3507740" h="76200">
                    <a:moveTo>
                      <a:pt x="0" y="0"/>
                    </a:moveTo>
                    <a:lnTo>
                      <a:pt x="3507740" y="0"/>
                    </a:lnTo>
                    <a:lnTo>
                      <a:pt x="3507740" y="76200"/>
                    </a:lnTo>
                    <a:lnTo>
                      <a:pt x="0" y="76200"/>
                    </a:lnTo>
                    <a:close/>
                  </a:path>
                </a:pathLst>
              </a:custGeom>
              <a:solidFill>
                <a:srgbClr val="13538A"/>
              </a:solidFill>
            </p:spPr>
          </p:sp>
          <p:sp>
            <p:nvSpPr>
              <p:cNvPr id="25" name="Freeform 25"/>
              <p:cNvSpPr/>
              <p:nvPr/>
            </p:nvSpPr>
            <p:spPr>
              <a:xfrm>
                <a:off x="3429000" y="1270"/>
                <a:ext cx="374650" cy="505460"/>
              </a:xfrm>
              <a:custGeom>
                <a:avLst/>
                <a:gdLst/>
                <a:ahLst/>
                <a:cxnLst/>
                <a:rect l="l" t="t" r="r" b="b"/>
                <a:pathLst>
                  <a:path w="374650" h="505460">
                    <a:moveTo>
                      <a:pt x="0" y="505460"/>
                    </a:moveTo>
                    <a:lnTo>
                      <a:pt x="0" y="0"/>
                    </a:lnTo>
                    <a:lnTo>
                      <a:pt x="374650" y="252730"/>
                    </a:lnTo>
                    <a:close/>
                  </a:path>
                </a:pathLst>
              </a:custGeom>
              <a:solidFill>
                <a:srgbClr val="13538A"/>
              </a:solidFill>
            </p:spPr>
          </p:sp>
        </p:grpSp>
        <p:grpSp>
          <p:nvGrpSpPr>
            <p:cNvPr id="26" name="Group 26"/>
            <p:cNvGrpSpPr/>
            <p:nvPr/>
          </p:nvGrpSpPr>
          <p:grpSpPr>
            <a:xfrm rot="3690555">
              <a:off x="55962" y="1237010"/>
              <a:ext cx="314474" cy="314474"/>
              <a:chOff x="0" y="0"/>
              <a:chExt cx="6350000" cy="63500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AC33"/>
              </a:solidFill>
            </p:spPr>
          </p:sp>
        </p:grpSp>
      </p:grpSp>
      <p:sp>
        <p:nvSpPr>
          <p:cNvPr id="31" name="AutoShape 31"/>
          <p:cNvSpPr/>
          <p:nvPr/>
        </p:nvSpPr>
        <p:spPr>
          <a:xfrm>
            <a:off x="17795852" y="0"/>
            <a:ext cx="636379" cy="10287000"/>
          </a:xfrm>
          <a:prstGeom prst="rect">
            <a:avLst/>
          </a:prstGeom>
          <a:solidFill>
            <a:srgbClr val="2C92D5"/>
          </a:solidFill>
        </p:spPr>
      </p:sp>
      <p:sp>
        <p:nvSpPr>
          <p:cNvPr id="60" name="TextBox 13"/>
          <p:cNvSpPr txBox="1"/>
          <p:nvPr/>
        </p:nvSpPr>
        <p:spPr>
          <a:xfrm>
            <a:off x="6510655" y="4322445"/>
            <a:ext cx="4688840" cy="369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85"/>
              </a:lnSpc>
            </a:pPr>
            <a:r>
              <a:rPr lang="en-US" sz="2405" b="1" spc="144">
                <a:solidFill>
                  <a:srgbClr val="13538A"/>
                </a:solidFill>
                <a:latin typeface="Swis721 Ex BT" panose="020B0605020202020204" charset="0"/>
                <a:cs typeface="Swis721 Ex BT" panose="020B0605020202020204" charset="0"/>
              </a:rPr>
              <a:t>EVAC Message Player</a:t>
            </a:r>
            <a:endParaRPr lang="en-US" sz="2405" b="1" spc="144">
              <a:solidFill>
                <a:srgbClr val="13538A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grpSp>
        <p:nvGrpSpPr>
          <p:cNvPr id="61" name="Group 22"/>
          <p:cNvGrpSpPr/>
          <p:nvPr/>
        </p:nvGrpSpPr>
        <p:grpSpPr>
          <a:xfrm rot="-5400000">
            <a:off x="5516730" y="3926328"/>
            <a:ext cx="319799" cy="1205584"/>
            <a:chOff x="0" y="0"/>
            <a:chExt cx="426398" cy="1607446"/>
          </a:xfrm>
        </p:grpSpPr>
        <p:grpSp>
          <p:nvGrpSpPr>
            <p:cNvPr id="62" name="Group 23"/>
            <p:cNvGrpSpPr/>
            <p:nvPr/>
          </p:nvGrpSpPr>
          <p:grpSpPr>
            <a:xfrm rot="5400000">
              <a:off x="-568979" y="677714"/>
              <a:ext cx="1564356" cy="208929"/>
              <a:chOff x="0" y="0"/>
              <a:chExt cx="3803650" cy="508000"/>
            </a:xfrm>
          </p:grpSpPr>
          <p:sp>
            <p:nvSpPr>
              <p:cNvPr id="63" name="Freeform 24"/>
              <p:cNvSpPr/>
              <p:nvPr/>
            </p:nvSpPr>
            <p:spPr>
              <a:xfrm>
                <a:off x="0" y="215900"/>
                <a:ext cx="3507740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3507740" h="76200">
                    <a:moveTo>
                      <a:pt x="0" y="0"/>
                    </a:moveTo>
                    <a:lnTo>
                      <a:pt x="3507740" y="0"/>
                    </a:lnTo>
                    <a:lnTo>
                      <a:pt x="3507740" y="76200"/>
                    </a:lnTo>
                    <a:lnTo>
                      <a:pt x="0" y="76200"/>
                    </a:lnTo>
                    <a:close/>
                  </a:path>
                </a:pathLst>
              </a:custGeom>
              <a:solidFill>
                <a:srgbClr val="13538A"/>
              </a:solidFill>
            </p:spPr>
          </p:sp>
          <p:sp>
            <p:nvSpPr>
              <p:cNvPr id="64" name="Freeform 25"/>
              <p:cNvSpPr/>
              <p:nvPr/>
            </p:nvSpPr>
            <p:spPr>
              <a:xfrm>
                <a:off x="3429000" y="1270"/>
                <a:ext cx="374650" cy="505460"/>
              </a:xfrm>
              <a:custGeom>
                <a:avLst/>
                <a:gdLst/>
                <a:ahLst/>
                <a:cxnLst/>
                <a:rect l="l" t="t" r="r" b="b"/>
                <a:pathLst>
                  <a:path w="374650" h="505460">
                    <a:moveTo>
                      <a:pt x="0" y="505460"/>
                    </a:moveTo>
                    <a:lnTo>
                      <a:pt x="0" y="0"/>
                    </a:lnTo>
                    <a:lnTo>
                      <a:pt x="374650" y="252730"/>
                    </a:lnTo>
                    <a:close/>
                  </a:path>
                </a:pathLst>
              </a:custGeom>
              <a:solidFill>
                <a:srgbClr val="13538A"/>
              </a:solidFill>
            </p:spPr>
          </p:sp>
        </p:grpSp>
        <p:grpSp>
          <p:nvGrpSpPr>
            <p:cNvPr id="65" name="Group 26"/>
            <p:cNvGrpSpPr/>
            <p:nvPr/>
          </p:nvGrpSpPr>
          <p:grpSpPr>
            <a:xfrm rot="3690555">
              <a:off x="55962" y="1237010"/>
              <a:ext cx="314474" cy="314474"/>
              <a:chOff x="0" y="0"/>
              <a:chExt cx="6350000" cy="6350000"/>
            </a:xfrm>
          </p:grpSpPr>
          <p:sp>
            <p:nvSpPr>
              <p:cNvPr id="66" name="Freeform 2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AC33"/>
              </a:solidFill>
            </p:spPr>
          </p:sp>
        </p:grpSp>
      </p:grpSp>
      <p:sp>
        <p:nvSpPr>
          <p:cNvPr id="67" name="TextBox 13"/>
          <p:cNvSpPr txBox="1"/>
          <p:nvPr/>
        </p:nvSpPr>
        <p:spPr>
          <a:xfrm>
            <a:off x="6510020" y="5405120"/>
            <a:ext cx="3932555" cy="369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85"/>
              </a:lnSpc>
            </a:pPr>
            <a:r>
              <a:rPr lang="en-US" sz="2405" b="1" spc="144">
                <a:solidFill>
                  <a:srgbClr val="13538A"/>
                </a:solidFill>
                <a:latin typeface="Swis721 Ex BT" panose="020B0605020202020204" charset="0"/>
                <a:cs typeface="Swis721 Ex BT" panose="020B0605020202020204" charset="0"/>
              </a:rPr>
              <a:t>Program Timer</a:t>
            </a:r>
            <a:endParaRPr lang="en-US" sz="2405" b="1" spc="144">
              <a:solidFill>
                <a:srgbClr val="13538A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grpSp>
        <p:nvGrpSpPr>
          <p:cNvPr id="68" name="Group 22"/>
          <p:cNvGrpSpPr/>
          <p:nvPr/>
        </p:nvGrpSpPr>
        <p:grpSpPr>
          <a:xfrm rot="-5400000">
            <a:off x="5516095" y="5009003"/>
            <a:ext cx="319799" cy="1205584"/>
            <a:chOff x="0" y="0"/>
            <a:chExt cx="426398" cy="1607446"/>
          </a:xfrm>
        </p:grpSpPr>
        <p:grpSp>
          <p:nvGrpSpPr>
            <p:cNvPr id="69" name="Group 23"/>
            <p:cNvGrpSpPr/>
            <p:nvPr/>
          </p:nvGrpSpPr>
          <p:grpSpPr>
            <a:xfrm rot="5400000">
              <a:off x="-568979" y="677714"/>
              <a:ext cx="1564356" cy="208929"/>
              <a:chOff x="0" y="0"/>
              <a:chExt cx="3803650" cy="508000"/>
            </a:xfrm>
          </p:grpSpPr>
          <p:sp>
            <p:nvSpPr>
              <p:cNvPr id="70" name="Freeform 24"/>
              <p:cNvSpPr/>
              <p:nvPr/>
            </p:nvSpPr>
            <p:spPr>
              <a:xfrm>
                <a:off x="0" y="215900"/>
                <a:ext cx="3507740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3507740" h="76200">
                    <a:moveTo>
                      <a:pt x="0" y="0"/>
                    </a:moveTo>
                    <a:lnTo>
                      <a:pt x="3507740" y="0"/>
                    </a:lnTo>
                    <a:lnTo>
                      <a:pt x="3507740" y="76200"/>
                    </a:lnTo>
                    <a:lnTo>
                      <a:pt x="0" y="76200"/>
                    </a:lnTo>
                    <a:close/>
                  </a:path>
                </a:pathLst>
              </a:custGeom>
              <a:solidFill>
                <a:srgbClr val="13538A"/>
              </a:solidFill>
            </p:spPr>
          </p:sp>
          <p:sp>
            <p:nvSpPr>
              <p:cNvPr id="71" name="Freeform 25"/>
              <p:cNvSpPr/>
              <p:nvPr/>
            </p:nvSpPr>
            <p:spPr>
              <a:xfrm>
                <a:off x="3429000" y="1270"/>
                <a:ext cx="374650" cy="505460"/>
              </a:xfrm>
              <a:custGeom>
                <a:avLst/>
                <a:gdLst/>
                <a:ahLst/>
                <a:cxnLst/>
                <a:rect l="l" t="t" r="r" b="b"/>
                <a:pathLst>
                  <a:path w="374650" h="505460">
                    <a:moveTo>
                      <a:pt x="0" y="505460"/>
                    </a:moveTo>
                    <a:lnTo>
                      <a:pt x="0" y="0"/>
                    </a:lnTo>
                    <a:lnTo>
                      <a:pt x="374650" y="252730"/>
                    </a:lnTo>
                    <a:close/>
                  </a:path>
                </a:pathLst>
              </a:custGeom>
              <a:solidFill>
                <a:srgbClr val="13538A"/>
              </a:solidFill>
            </p:spPr>
          </p:sp>
        </p:grpSp>
        <p:grpSp>
          <p:nvGrpSpPr>
            <p:cNvPr id="72" name="Group 26"/>
            <p:cNvGrpSpPr/>
            <p:nvPr/>
          </p:nvGrpSpPr>
          <p:grpSpPr>
            <a:xfrm rot="3690555">
              <a:off x="55962" y="1237010"/>
              <a:ext cx="314474" cy="314474"/>
              <a:chOff x="0" y="0"/>
              <a:chExt cx="6350000" cy="6350000"/>
            </a:xfrm>
          </p:grpSpPr>
          <p:sp>
            <p:nvSpPr>
              <p:cNvPr id="73" name="Freeform 2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AC33"/>
              </a:solidFill>
            </p:spPr>
          </p:sp>
        </p:grpSp>
      </p:grpSp>
      <p:sp>
        <p:nvSpPr>
          <p:cNvPr id="74" name="TextBox 13"/>
          <p:cNvSpPr txBox="1"/>
          <p:nvPr/>
        </p:nvSpPr>
        <p:spPr>
          <a:xfrm>
            <a:off x="6510020" y="6559550"/>
            <a:ext cx="4689475" cy="369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85"/>
              </a:lnSpc>
            </a:pPr>
            <a:r>
              <a:rPr lang="en-US" sz="2405" b="1" spc="144">
                <a:solidFill>
                  <a:srgbClr val="13538A"/>
                </a:solidFill>
                <a:latin typeface="Swis721 Ex BT" panose="020B0605020202020204" charset="0"/>
                <a:cs typeface="Swis721 Ex BT" panose="020B0605020202020204" charset="0"/>
              </a:rPr>
              <a:t>Fire Alarm Interface</a:t>
            </a:r>
            <a:endParaRPr lang="en-US" sz="2405" b="1" spc="144">
              <a:solidFill>
                <a:srgbClr val="13538A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grpSp>
        <p:nvGrpSpPr>
          <p:cNvPr id="75" name="Group 22"/>
          <p:cNvGrpSpPr/>
          <p:nvPr/>
        </p:nvGrpSpPr>
        <p:grpSpPr>
          <a:xfrm rot="-5400000">
            <a:off x="5516095" y="6163433"/>
            <a:ext cx="319799" cy="1205584"/>
            <a:chOff x="0" y="0"/>
            <a:chExt cx="426398" cy="1607446"/>
          </a:xfrm>
        </p:grpSpPr>
        <p:grpSp>
          <p:nvGrpSpPr>
            <p:cNvPr id="76" name="Group 23"/>
            <p:cNvGrpSpPr/>
            <p:nvPr/>
          </p:nvGrpSpPr>
          <p:grpSpPr>
            <a:xfrm rot="5400000">
              <a:off x="-568979" y="677714"/>
              <a:ext cx="1564356" cy="208929"/>
              <a:chOff x="0" y="0"/>
              <a:chExt cx="3803650" cy="508000"/>
            </a:xfrm>
          </p:grpSpPr>
          <p:sp>
            <p:nvSpPr>
              <p:cNvPr id="77" name="Freeform 24"/>
              <p:cNvSpPr/>
              <p:nvPr/>
            </p:nvSpPr>
            <p:spPr>
              <a:xfrm>
                <a:off x="0" y="215900"/>
                <a:ext cx="3507740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3507740" h="76200">
                    <a:moveTo>
                      <a:pt x="0" y="0"/>
                    </a:moveTo>
                    <a:lnTo>
                      <a:pt x="3507740" y="0"/>
                    </a:lnTo>
                    <a:lnTo>
                      <a:pt x="3507740" y="76200"/>
                    </a:lnTo>
                    <a:lnTo>
                      <a:pt x="0" y="76200"/>
                    </a:lnTo>
                    <a:close/>
                  </a:path>
                </a:pathLst>
              </a:custGeom>
              <a:solidFill>
                <a:srgbClr val="13538A"/>
              </a:solidFill>
            </p:spPr>
          </p:sp>
          <p:sp>
            <p:nvSpPr>
              <p:cNvPr id="78" name="Freeform 25"/>
              <p:cNvSpPr/>
              <p:nvPr/>
            </p:nvSpPr>
            <p:spPr>
              <a:xfrm>
                <a:off x="3429000" y="1270"/>
                <a:ext cx="374650" cy="505460"/>
              </a:xfrm>
              <a:custGeom>
                <a:avLst/>
                <a:gdLst/>
                <a:ahLst/>
                <a:cxnLst/>
                <a:rect l="l" t="t" r="r" b="b"/>
                <a:pathLst>
                  <a:path w="374650" h="505460">
                    <a:moveTo>
                      <a:pt x="0" y="505460"/>
                    </a:moveTo>
                    <a:lnTo>
                      <a:pt x="0" y="0"/>
                    </a:lnTo>
                    <a:lnTo>
                      <a:pt x="374650" y="252730"/>
                    </a:lnTo>
                    <a:close/>
                  </a:path>
                </a:pathLst>
              </a:custGeom>
              <a:solidFill>
                <a:srgbClr val="13538A"/>
              </a:solidFill>
            </p:spPr>
          </p:sp>
        </p:grpSp>
        <p:grpSp>
          <p:nvGrpSpPr>
            <p:cNvPr id="79" name="Group 26"/>
            <p:cNvGrpSpPr/>
            <p:nvPr/>
          </p:nvGrpSpPr>
          <p:grpSpPr>
            <a:xfrm rot="3690555">
              <a:off x="55962" y="1237010"/>
              <a:ext cx="314474" cy="314474"/>
              <a:chOff x="0" y="0"/>
              <a:chExt cx="6350000" cy="6350000"/>
            </a:xfrm>
          </p:grpSpPr>
          <p:sp>
            <p:nvSpPr>
              <p:cNvPr id="80" name="Freeform 2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AC33"/>
              </a:solidFill>
            </p:spPr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500">
        <p:fade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522040" y="8779627"/>
            <a:ext cx="765960" cy="45719"/>
          </a:xfrm>
          <a:prstGeom prst="rect">
            <a:avLst/>
          </a:prstGeom>
          <a:solidFill>
            <a:srgbClr val="2C92D5"/>
          </a:solid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-1161211" y="0"/>
            <a:ext cx="15636240" cy="10287000"/>
            <a:chOff x="0" y="0"/>
            <a:chExt cx="9652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391650" cy="6350000"/>
            </a:xfrm>
            <a:custGeom>
              <a:avLst/>
              <a:gdLst/>
              <a:ahLst/>
              <a:cxnLst/>
              <a:rect l="l" t="t" r="r" b="b"/>
              <a:pathLst>
                <a:path w="9391650" h="6350000">
                  <a:moveTo>
                    <a:pt x="0" y="0"/>
                  </a:moveTo>
                  <a:lnTo>
                    <a:pt x="0" y="6350000"/>
                  </a:lnTo>
                  <a:lnTo>
                    <a:pt x="3789680" y="6350000"/>
                  </a:lnTo>
                  <a:lnTo>
                    <a:pt x="9391650" y="0"/>
                  </a:lnTo>
                  <a:close/>
                </a:path>
              </a:pathLst>
            </a:custGeom>
            <a:blipFill>
              <a:blip r:embed="rId1"/>
              <a:stretch>
                <a:fillRect l="-66" r="1412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4064000" y="0"/>
              <a:ext cx="5588000" cy="6350000"/>
            </a:xfrm>
            <a:custGeom>
              <a:avLst/>
              <a:gdLst/>
              <a:ahLst/>
              <a:cxnLst/>
              <a:rect l="l" t="t" r="r" b="b"/>
              <a:pathLst>
                <a:path w="5588000" h="6350000">
                  <a:moveTo>
                    <a:pt x="5588000" y="6350000"/>
                  </a:moveTo>
                  <a:lnTo>
                    <a:pt x="0" y="6350000"/>
                  </a:lnTo>
                  <a:lnTo>
                    <a:pt x="558800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696290" y="1650157"/>
            <a:ext cx="2684384" cy="225488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1288339" y="8529320"/>
            <a:ext cx="5970961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20"/>
              </a:lnSpc>
            </a:pPr>
            <a:r>
              <a:rPr lang="en-US" sz="2800" spc="196">
                <a:solidFill>
                  <a:srgbClr val="2C92D5"/>
                </a:solidFill>
                <a:latin typeface="Aileron Regular Bold" panose="00000800000000000000"/>
              </a:rPr>
              <a:t>THE FUTURE STARTS HERE</a:t>
            </a:r>
            <a:endParaRPr lang="en-US" sz="2800" spc="196">
              <a:solidFill>
                <a:srgbClr val="2C92D5"/>
              </a:solidFill>
              <a:latin typeface="Aileron Regular Bold" panose="0000080000000000000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8001000" y="5056060"/>
            <a:ext cx="7584591" cy="793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85"/>
              </a:lnSpc>
            </a:pPr>
            <a:r>
              <a:rPr lang="en-US" sz="5890" spc="459">
                <a:solidFill>
                  <a:srgbClr val="13538A"/>
                </a:solidFill>
                <a:latin typeface="Arial Black" panose="020B0A04020102020204" charset="0"/>
                <a:cs typeface="Arial Black" panose="020B0A04020102020204" charset="0"/>
              </a:rPr>
              <a:t>AMPERES </a:t>
            </a:r>
            <a:endParaRPr lang="en-US" sz="5890" spc="459">
              <a:solidFill>
                <a:srgbClr val="13538A"/>
              </a:solidFill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172259" y="5734050"/>
            <a:ext cx="8578381" cy="1731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50"/>
              </a:lnSpc>
            </a:pPr>
            <a:r>
              <a:rPr lang="en-US" sz="4500" spc="31">
                <a:solidFill>
                  <a:srgbClr val="2C92D5"/>
                </a:solidFill>
                <a:latin typeface="Swis721 Ex BT" panose="020B0605020202020204" charset="0"/>
                <a:cs typeface="Swis721 Ex BT" panose="020B0605020202020204" charset="0"/>
              </a:rPr>
              <a:t> IP BASED ADDRESS SYSTEM</a:t>
            </a:r>
            <a:endParaRPr lang="en-US" sz="4500" spc="31">
              <a:solidFill>
                <a:srgbClr val="2C92D5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10" name="AutoShape 10"/>
          <p:cNvSpPr/>
          <p:nvPr/>
        </p:nvSpPr>
        <p:spPr>
          <a:xfrm>
            <a:off x="9582150" y="6806238"/>
            <a:ext cx="733683" cy="232262"/>
          </a:xfrm>
          <a:prstGeom prst="rect">
            <a:avLst/>
          </a:prstGeom>
          <a:solidFill>
            <a:srgbClr val="13538A"/>
          </a:solid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69347" y="0"/>
            <a:ext cx="549024" cy="10287000"/>
          </a:xfrm>
          <a:prstGeom prst="rect">
            <a:avLst/>
          </a:prstGeom>
          <a:solidFill>
            <a:srgbClr val="2C92D5"/>
          </a:solidFill>
        </p:spPr>
      </p:sp>
      <p:sp>
        <p:nvSpPr>
          <p:cNvPr id="9" name="AutoShape 9"/>
          <p:cNvSpPr/>
          <p:nvPr/>
        </p:nvSpPr>
        <p:spPr>
          <a:xfrm rot="-10800000">
            <a:off x="10144328" y="4515018"/>
            <a:ext cx="3642985" cy="9525"/>
          </a:xfrm>
          <a:prstGeom prst="rect">
            <a:avLst/>
          </a:prstGeom>
          <a:solidFill>
            <a:srgbClr val="191919"/>
          </a:solidFill>
        </p:spPr>
      </p:sp>
      <p:sp>
        <p:nvSpPr>
          <p:cNvPr id="10" name="AutoShape 10"/>
          <p:cNvSpPr/>
          <p:nvPr/>
        </p:nvSpPr>
        <p:spPr>
          <a:xfrm rot="5400000">
            <a:off x="8661644" y="5814916"/>
            <a:ext cx="875190" cy="7307"/>
          </a:xfrm>
          <a:prstGeom prst="rect">
            <a:avLst/>
          </a:prstGeom>
          <a:solidFill>
            <a:srgbClr val="191919"/>
          </a:solidFill>
        </p:spPr>
      </p:sp>
      <p:sp>
        <p:nvSpPr>
          <p:cNvPr id="11" name="TextBox 11"/>
          <p:cNvSpPr txBox="1"/>
          <p:nvPr/>
        </p:nvSpPr>
        <p:spPr>
          <a:xfrm>
            <a:off x="8122152" y="2955612"/>
            <a:ext cx="1946868" cy="384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85"/>
              </a:lnSpc>
            </a:pPr>
            <a:r>
              <a:rPr lang="en-US" sz="2275" spc="113">
                <a:solidFill>
                  <a:srgbClr val="191919"/>
                </a:solidFill>
                <a:latin typeface="Aileron Regular Bold" panose="00000800000000000000"/>
              </a:rPr>
              <a:t>Sub-systems</a:t>
            </a:r>
            <a:endParaRPr lang="en-US" sz="2275" spc="113">
              <a:solidFill>
                <a:srgbClr val="191919"/>
              </a:solidFill>
              <a:latin typeface="Aileron Regular Bold" panose="0000080000000000000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3543444" y="2959283"/>
            <a:ext cx="2563987" cy="376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5"/>
              </a:lnSpc>
            </a:pPr>
            <a:r>
              <a:rPr lang="en-US" sz="2270" spc="113">
                <a:solidFill>
                  <a:srgbClr val="191919"/>
                </a:solidFill>
                <a:latin typeface="Aileron Regular Bold" panose="00000800000000000000"/>
              </a:rPr>
              <a:t>Further sub link</a:t>
            </a:r>
            <a:endParaRPr lang="en-US" sz="2270" spc="113">
              <a:solidFill>
                <a:srgbClr val="191919"/>
              </a:solidFill>
              <a:latin typeface="Aileron Regular Bold" panose="0000080000000000000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2136140" y="864870"/>
            <a:ext cx="10301605" cy="529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130"/>
              </a:lnSpc>
            </a:pPr>
            <a:r>
              <a:rPr lang="en-US" sz="3200" b="1" spc="160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SINGLE NETWORK CONNECTION</a:t>
            </a:r>
            <a:endParaRPr lang="en-US" sz="3200" b="1" spc="160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939290" y="1485900"/>
            <a:ext cx="8966835" cy="8458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74980" lvl="1" indent="-237490">
              <a:lnSpc>
                <a:spcPts val="3300"/>
              </a:lnSpc>
              <a:buFont typeface="Arial" panose="020B0604020202020204"/>
              <a:buChar char="•"/>
            </a:pPr>
            <a:r>
              <a:rPr lang="en-US" sz="2000" spc="109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able to link large systems in a single network</a:t>
            </a:r>
            <a:endParaRPr lang="en-US" sz="2000" spc="109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  <a:p>
            <a:pPr marL="474980" lvl="1" indent="-237490">
              <a:lnSpc>
                <a:spcPts val="3300"/>
              </a:lnSpc>
              <a:buFont typeface="Arial" panose="020B0604020202020204"/>
              <a:buChar char="•"/>
            </a:pPr>
            <a:r>
              <a:rPr lang="en-US" sz="2000" spc="109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expandable for future expansion</a:t>
            </a:r>
            <a:endParaRPr lang="en-US" sz="2000" spc="109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1998" y="725226"/>
            <a:ext cx="817813" cy="817813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1249615" y="758173"/>
            <a:ext cx="362581" cy="710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45"/>
              </a:lnSpc>
              <a:spcBef>
                <a:spcPct val="0"/>
              </a:spcBef>
            </a:pPr>
            <a:r>
              <a:rPr lang="en-US" sz="3960" spc="198">
                <a:solidFill>
                  <a:srgbClr val="FFFFFF"/>
                </a:solidFill>
                <a:latin typeface="Swis721 Ex BT" panose="020B0605020202020204" charset="0"/>
                <a:cs typeface="Swis721 Ex BT" panose="020B0605020202020204" charset="0"/>
              </a:rPr>
              <a:t>1</a:t>
            </a:r>
            <a:endParaRPr lang="en-US" sz="3960" spc="198">
              <a:solidFill>
                <a:srgbClr val="FFFFFF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grpSp>
        <p:nvGrpSpPr>
          <p:cNvPr id="18" name="Group 18"/>
          <p:cNvGrpSpPr/>
          <p:nvPr/>
        </p:nvGrpSpPr>
        <p:grpSpPr>
          <a:xfrm>
            <a:off x="8046670" y="3335965"/>
            <a:ext cx="2194659" cy="194003"/>
            <a:chOff x="0" y="0"/>
            <a:chExt cx="9194800" cy="812800"/>
          </a:xfrm>
        </p:grpSpPr>
        <p:sp>
          <p:nvSpPr>
            <p:cNvPr id="19" name="Freeform 19"/>
            <p:cNvSpPr/>
            <p:nvPr/>
          </p:nvSpPr>
          <p:spPr>
            <a:xfrm>
              <a:off x="457200" y="304800"/>
              <a:ext cx="8331200" cy="203200"/>
            </a:xfrm>
            <a:custGeom>
              <a:avLst/>
              <a:gdLst/>
              <a:ahLst/>
              <a:cxnLst/>
              <a:rect l="l" t="t" r="r" b="b"/>
              <a:pathLst>
                <a:path w="8331200" h="203200">
                  <a:moveTo>
                    <a:pt x="101600" y="0"/>
                  </a:moveTo>
                  <a:cubicBezTo>
                    <a:pt x="157480" y="0"/>
                    <a:pt x="203200" y="45720"/>
                    <a:pt x="203200" y="101600"/>
                  </a:cubicBezTo>
                  <a:cubicBezTo>
                    <a:pt x="203200" y="157480"/>
                    <a:pt x="157480" y="203200"/>
                    <a:pt x="101600" y="203200"/>
                  </a:cubicBezTo>
                  <a:cubicBezTo>
                    <a:pt x="45720" y="203200"/>
                    <a:pt x="0" y="157480"/>
                    <a:pt x="0" y="101600"/>
                  </a:cubicBezTo>
                  <a:cubicBezTo>
                    <a:pt x="0" y="45720"/>
                    <a:pt x="45720" y="0"/>
                    <a:pt x="101600" y="0"/>
                  </a:cubicBezTo>
                  <a:close/>
                  <a:moveTo>
                    <a:pt x="508000" y="0"/>
                  </a:moveTo>
                  <a:cubicBezTo>
                    <a:pt x="563880" y="0"/>
                    <a:pt x="609600" y="45720"/>
                    <a:pt x="609600" y="101600"/>
                  </a:cubicBezTo>
                  <a:cubicBezTo>
                    <a:pt x="609600" y="157480"/>
                    <a:pt x="563880" y="203200"/>
                    <a:pt x="508000" y="203200"/>
                  </a:cubicBezTo>
                  <a:cubicBezTo>
                    <a:pt x="452120" y="203200"/>
                    <a:pt x="406400" y="157480"/>
                    <a:pt x="406400" y="101600"/>
                  </a:cubicBezTo>
                  <a:cubicBezTo>
                    <a:pt x="406400" y="45720"/>
                    <a:pt x="452120" y="0"/>
                    <a:pt x="508000" y="0"/>
                  </a:cubicBezTo>
                  <a:close/>
                  <a:moveTo>
                    <a:pt x="914400" y="0"/>
                  </a:moveTo>
                  <a:cubicBezTo>
                    <a:pt x="970280" y="0"/>
                    <a:pt x="1016000" y="45720"/>
                    <a:pt x="1016000" y="101600"/>
                  </a:cubicBezTo>
                  <a:cubicBezTo>
                    <a:pt x="1016000" y="157480"/>
                    <a:pt x="970280" y="203200"/>
                    <a:pt x="914400" y="203200"/>
                  </a:cubicBezTo>
                  <a:cubicBezTo>
                    <a:pt x="858520" y="203200"/>
                    <a:pt x="812800" y="157480"/>
                    <a:pt x="812800" y="101600"/>
                  </a:cubicBezTo>
                  <a:cubicBezTo>
                    <a:pt x="812800" y="45720"/>
                    <a:pt x="858520" y="0"/>
                    <a:pt x="914400" y="0"/>
                  </a:cubicBezTo>
                  <a:close/>
                  <a:moveTo>
                    <a:pt x="1320800" y="0"/>
                  </a:moveTo>
                  <a:cubicBezTo>
                    <a:pt x="1376680" y="0"/>
                    <a:pt x="1422400" y="45720"/>
                    <a:pt x="1422400" y="101600"/>
                  </a:cubicBezTo>
                  <a:cubicBezTo>
                    <a:pt x="1422400" y="157480"/>
                    <a:pt x="1376680" y="203200"/>
                    <a:pt x="1320800" y="203200"/>
                  </a:cubicBezTo>
                  <a:cubicBezTo>
                    <a:pt x="1264920" y="203200"/>
                    <a:pt x="1219200" y="157480"/>
                    <a:pt x="1219200" y="101600"/>
                  </a:cubicBezTo>
                  <a:cubicBezTo>
                    <a:pt x="1219200" y="45720"/>
                    <a:pt x="1264920" y="0"/>
                    <a:pt x="1320800" y="0"/>
                  </a:cubicBezTo>
                  <a:close/>
                  <a:moveTo>
                    <a:pt x="1727200" y="0"/>
                  </a:moveTo>
                  <a:cubicBezTo>
                    <a:pt x="1783080" y="0"/>
                    <a:pt x="1828800" y="45720"/>
                    <a:pt x="1828800" y="101600"/>
                  </a:cubicBezTo>
                  <a:cubicBezTo>
                    <a:pt x="1828800" y="157480"/>
                    <a:pt x="1783080" y="203200"/>
                    <a:pt x="1727200" y="203200"/>
                  </a:cubicBezTo>
                  <a:cubicBezTo>
                    <a:pt x="1671320" y="203200"/>
                    <a:pt x="1625600" y="157480"/>
                    <a:pt x="1625600" y="101600"/>
                  </a:cubicBezTo>
                  <a:cubicBezTo>
                    <a:pt x="1625600" y="45720"/>
                    <a:pt x="1671320" y="0"/>
                    <a:pt x="1727200" y="0"/>
                  </a:cubicBezTo>
                  <a:close/>
                  <a:moveTo>
                    <a:pt x="2133600" y="0"/>
                  </a:moveTo>
                  <a:cubicBezTo>
                    <a:pt x="2189480" y="0"/>
                    <a:pt x="2235200" y="45720"/>
                    <a:pt x="2235200" y="101600"/>
                  </a:cubicBezTo>
                  <a:cubicBezTo>
                    <a:pt x="2235200" y="157480"/>
                    <a:pt x="2189480" y="203200"/>
                    <a:pt x="2133600" y="203200"/>
                  </a:cubicBezTo>
                  <a:cubicBezTo>
                    <a:pt x="2077720" y="203200"/>
                    <a:pt x="2032000" y="157480"/>
                    <a:pt x="2032000" y="101600"/>
                  </a:cubicBezTo>
                  <a:cubicBezTo>
                    <a:pt x="2032000" y="45720"/>
                    <a:pt x="2077720" y="0"/>
                    <a:pt x="2133600" y="0"/>
                  </a:cubicBezTo>
                  <a:close/>
                  <a:moveTo>
                    <a:pt x="2540000" y="0"/>
                  </a:moveTo>
                  <a:cubicBezTo>
                    <a:pt x="2595880" y="0"/>
                    <a:pt x="2641600" y="45720"/>
                    <a:pt x="2641600" y="101600"/>
                  </a:cubicBezTo>
                  <a:cubicBezTo>
                    <a:pt x="2641600" y="157480"/>
                    <a:pt x="2595880" y="203200"/>
                    <a:pt x="2540000" y="203200"/>
                  </a:cubicBezTo>
                  <a:cubicBezTo>
                    <a:pt x="2484120" y="203200"/>
                    <a:pt x="2438400" y="157480"/>
                    <a:pt x="2438400" y="101600"/>
                  </a:cubicBezTo>
                  <a:cubicBezTo>
                    <a:pt x="2438400" y="45720"/>
                    <a:pt x="2484120" y="0"/>
                    <a:pt x="2540000" y="0"/>
                  </a:cubicBezTo>
                  <a:close/>
                  <a:moveTo>
                    <a:pt x="2946400" y="0"/>
                  </a:moveTo>
                  <a:cubicBezTo>
                    <a:pt x="3002280" y="0"/>
                    <a:pt x="3048000" y="45720"/>
                    <a:pt x="3048000" y="101600"/>
                  </a:cubicBezTo>
                  <a:cubicBezTo>
                    <a:pt x="3048000" y="157480"/>
                    <a:pt x="3002280" y="203200"/>
                    <a:pt x="2946400" y="203200"/>
                  </a:cubicBezTo>
                  <a:cubicBezTo>
                    <a:pt x="2890520" y="203200"/>
                    <a:pt x="2844800" y="157480"/>
                    <a:pt x="2844800" y="101600"/>
                  </a:cubicBezTo>
                  <a:cubicBezTo>
                    <a:pt x="2844800" y="45720"/>
                    <a:pt x="2890520" y="0"/>
                    <a:pt x="2946400" y="0"/>
                  </a:cubicBezTo>
                  <a:close/>
                  <a:moveTo>
                    <a:pt x="3352800" y="0"/>
                  </a:moveTo>
                  <a:cubicBezTo>
                    <a:pt x="3408680" y="0"/>
                    <a:pt x="3454400" y="45720"/>
                    <a:pt x="3454400" y="101600"/>
                  </a:cubicBezTo>
                  <a:cubicBezTo>
                    <a:pt x="3454400" y="157480"/>
                    <a:pt x="3408680" y="203200"/>
                    <a:pt x="3352800" y="203200"/>
                  </a:cubicBezTo>
                  <a:cubicBezTo>
                    <a:pt x="3296920" y="203200"/>
                    <a:pt x="3251200" y="157480"/>
                    <a:pt x="3251200" y="101600"/>
                  </a:cubicBezTo>
                  <a:cubicBezTo>
                    <a:pt x="3251200" y="45720"/>
                    <a:pt x="3296920" y="0"/>
                    <a:pt x="3352800" y="0"/>
                  </a:cubicBezTo>
                  <a:close/>
                  <a:moveTo>
                    <a:pt x="3759200" y="0"/>
                  </a:moveTo>
                  <a:cubicBezTo>
                    <a:pt x="3815080" y="0"/>
                    <a:pt x="3860800" y="45720"/>
                    <a:pt x="3860800" y="101600"/>
                  </a:cubicBezTo>
                  <a:cubicBezTo>
                    <a:pt x="3860800" y="157480"/>
                    <a:pt x="3815080" y="203200"/>
                    <a:pt x="3759200" y="203200"/>
                  </a:cubicBezTo>
                  <a:cubicBezTo>
                    <a:pt x="3703320" y="203200"/>
                    <a:pt x="3657600" y="157480"/>
                    <a:pt x="3657600" y="101600"/>
                  </a:cubicBezTo>
                  <a:cubicBezTo>
                    <a:pt x="3657600" y="45720"/>
                    <a:pt x="3703320" y="0"/>
                    <a:pt x="3759200" y="0"/>
                  </a:cubicBezTo>
                  <a:close/>
                  <a:moveTo>
                    <a:pt x="4165600" y="0"/>
                  </a:moveTo>
                  <a:cubicBezTo>
                    <a:pt x="4221480" y="0"/>
                    <a:pt x="4267200" y="45720"/>
                    <a:pt x="4267200" y="101600"/>
                  </a:cubicBezTo>
                  <a:cubicBezTo>
                    <a:pt x="4267200" y="157480"/>
                    <a:pt x="4221480" y="203200"/>
                    <a:pt x="4165600" y="203200"/>
                  </a:cubicBezTo>
                  <a:cubicBezTo>
                    <a:pt x="4109720" y="203200"/>
                    <a:pt x="4064000" y="157480"/>
                    <a:pt x="4064000" y="101600"/>
                  </a:cubicBezTo>
                  <a:cubicBezTo>
                    <a:pt x="4064000" y="45720"/>
                    <a:pt x="4109720" y="0"/>
                    <a:pt x="4165600" y="0"/>
                  </a:cubicBezTo>
                  <a:close/>
                  <a:moveTo>
                    <a:pt x="4572000" y="0"/>
                  </a:moveTo>
                  <a:cubicBezTo>
                    <a:pt x="4627880" y="0"/>
                    <a:pt x="4673600" y="45720"/>
                    <a:pt x="4673600" y="101600"/>
                  </a:cubicBezTo>
                  <a:cubicBezTo>
                    <a:pt x="4673600" y="157480"/>
                    <a:pt x="4627880" y="203200"/>
                    <a:pt x="4572000" y="203200"/>
                  </a:cubicBezTo>
                  <a:cubicBezTo>
                    <a:pt x="4516120" y="203200"/>
                    <a:pt x="4470400" y="157480"/>
                    <a:pt x="4470400" y="101600"/>
                  </a:cubicBezTo>
                  <a:cubicBezTo>
                    <a:pt x="4470400" y="45720"/>
                    <a:pt x="4516120" y="0"/>
                    <a:pt x="4572000" y="0"/>
                  </a:cubicBezTo>
                  <a:close/>
                  <a:moveTo>
                    <a:pt x="4978400" y="0"/>
                  </a:moveTo>
                  <a:cubicBezTo>
                    <a:pt x="5034280" y="0"/>
                    <a:pt x="5080000" y="45720"/>
                    <a:pt x="5080000" y="101600"/>
                  </a:cubicBezTo>
                  <a:cubicBezTo>
                    <a:pt x="5080000" y="157480"/>
                    <a:pt x="5034280" y="203200"/>
                    <a:pt x="4978400" y="203200"/>
                  </a:cubicBezTo>
                  <a:cubicBezTo>
                    <a:pt x="4922520" y="203200"/>
                    <a:pt x="4876800" y="157480"/>
                    <a:pt x="4876800" y="101600"/>
                  </a:cubicBezTo>
                  <a:cubicBezTo>
                    <a:pt x="4876800" y="45720"/>
                    <a:pt x="4922520" y="0"/>
                    <a:pt x="4978400" y="0"/>
                  </a:cubicBezTo>
                  <a:close/>
                  <a:moveTo>
                    <a:pt x="5384800" y="0"/>
                  </a:moveTo>
                  <a:cubicBezTo>
                    <a:pt x="5440680" y="0"/>
                    <a:pt x="5486400" y="45720"/>
                    <a:pt x="5486400" y="101600"/>
                  </a:cubicBezTo>
                  <a:cubicBezTo>
                    <a:pt x="5486400" y="157480"/>
                    <a:pt x="5440680" y="203200"/>
                    <a:pt x="5384800" y="203200"/>
                  </a:cubicBezTo>
                  <a:cubicBezTo>
                    <a:pt x="5328920" y="203200"/>
                    <a:pt x="5283200" y="157480"/>
                    <a:pt x="5283200" y="101600"/>
                  </a:cubicBezTo>
                  <a:cubicBezTo>
                    <a:pt x="5283200" y="45720"/>
                    <a:pt x="5328920" y="0"/>
                    <a:pt x="5384800" y="0"/>
                  </a:cubicBezTo>
                  <a:close/>
                  <a:moveTo>
                    <a:pt x="5791200" y="0"/>
                  </a:moveTo>
                  <a:cubicBezTo>
                    <a:pt x="5847080" y="0"/>
                    <a:pt x="5892800" y="45720"/>
                    <a:pt x="5892800" y="101600"/>
                  </a:cubicBezTo>
                  <a:cubicBezTo>
                    <a:pt x="5892800" y="157480"/>
                    <a:pt x="5847080" y="203200"/>
                    <a:pt x="5791200" y="203200"/>
                  </a:cubicBezTo>
                  <a:cubicBezTo>
                    <a:pt x="5735320" y="203200"/>
                    <a:pt x="5689600" y="157480"/>
                    <a:pt x="5689600" y="101600"/>
                  </a:cubicBezTo>
                  <a:cubicBezTo>
                    <a:pt x="5689600" y="45720"/>
                    <a:pt x="5735320" y="0"/>
                    <a:pt x="5791200" y="0"/>
                  </a:cubicBezTo>
                  <a:close/>
                  <a:moveTo>
                    <a:pt x="6197600" y="0"/>
                  </a:moveTo>
                  <a:cubicBezTo>
                    <a:pt x="6253480" y="0"/>
                    <a:pt x="6299200" y="45720"/>
                    <a:pt x="6299200" y="101600"/>
                  </a:cubicBezTo>
                  <a:cubicBezTo>
                    <a:pt x="6299200" y="157480"/>
                    <a:pt x="6253480" y="203200"/>
                    <a:pt x="6197600" y="203200"/>
                  </a:cubicBezTo>
                  <a:cubicBezTo>
                    <a:pt x="6141720" y="203200"/>
                    <a:pt x="6096000" y="157480"/>
                    <a:pt x="6096000" y="101600"/>
                  </a:cubicBezTo>
                  <a:cubicBezTo>
                    <a:pt x="6096000" y="45720"/>
                    <a:pt x="6141720" y="0"/>
                    <a:pt x="6197600" y="0"/>
                  </a:cubicBezTo>
                  <a:close/>
                  <a:moveTo>
                    <a:pt x="6604000" y="0"/>
                  </a:moveTo>
                  <a:cubicBezTo>
                    <a:pt x="6659880" y="0"/>
                    <a:pt x="6705600" y="45720"/>
                    <a:pt x="6705600" y="101600"/>
                  </a:cubicBezTo>
                  <a:cubicBezTo>
                    <a:pt x="6705600" y="157480"/>
                    <a:pt x="6659880" y="203200"/>
                    <a:pt x="6604000" y="203200"/>
                  </a:cubicBezTo>
                  <a:cubicBezTo>
                    <a:pt x="6548120" y="203200"/>
                    <a:pt x="6502400" y="157480"/>
                    <a:pt x="6502400" y="101600"/>
                  </a:cubicBezTo>
                  <a:cubicBezTo>
                    <a:pt x="6502400" y="45720"/>
                    <a:pt x="6548120" y="0"/>
                    <a:pt x="6604000" y="0"/>
                  </a:cubicBezTo>
                  <a:close/>
                  <a:moveTo>
                    <a:pt x="7010400" y="0"/>
                  </a:moveTo>
                  <a:cubicBezTo>
                    <a:pt x="7066280" y="0"/>
                    <a:pt x="7112000" y="45720"/>
                    <a:pt x="7112000" y="101600"/>
                  </a:cubicBezTo>
                  <a:cubicBezTo>
                    <a:pt x="7112000" y="157480"/>
                    <a:pt x="7066280" y="203200"/>
                    <a:pt x="7010400" y="203200"/>
                  </a:cubicBezTo>
                  <a:cubicBezTo>
                    <a:pt x="6954520" y="203200"/>
                    <a:pt x="6908800" y="157480"/>
                    <a:pt x="6908800" y="101600"/>
                  </a:cubicBezTo>
                  <a:cubicBezTo>
                    <a:pt x="6908800" y="45720"/>
                    <a:pt x="6954520" y="0"/>
                    <a:pt x="7010400" y="0"/>
                  </a:cubicBezTo>
                  <a:close/>
                  <a:moveTo>
                    <a:pt x="7416800" y="0"/>
                  </a:moveTo>
                  <a:cubicBezTo>
                    <a:pt x="7472680" y="0"/>
                    <a:pt x="7518400" y="45720"/>
                    <a:pt x="7518400" y="101600"/>
                  </a:cubicBezTo>
                  <a:cubicBezTo>
                    <a:pt x="7518400" y="157480"/>
                    <a:pt x="7472680" y="203200"/>
                    <a:pt x="7416800" y="203200"/>
                  </a:cubicBezTo>
                  <a:cubicBezTo>
                    <a:pt x="7360920" y="203200"/>
                    <a:pt x="7315200" y="157480"/>
                    <a:pt x="7315200" y="101600"/>
                  </a:cubicBezTo>
                  <a:cubicBezTo>
                    <a:pt x="7315200" y="45720"/>
                    <a:pt x="7360920" y="0"/>
                    <a:pt x="7416800" y="0"/>
                  </a:cubicBezTo>
                  <a:close/>
                  <a:moveTo>
                    <a:pt x="7823200" y="0"/>
                  </a:moveTo>
                  <a:cubicBezTo>
                    <a:pt x="7879080" y="0"/>
                    <a:pt x="7924800" y="45720"/>
                    <a:pt x="7924800" y="101600"/>
                  </a:cubicBezTo>
                  <a:cubicBezTo>
                    <a:pt x="7924800" y="157480"/>
                    <a:pt x="7879080" y="203200"/>
                    <a:pt x="7823200" y="203200"/>
                  </a:cubicBezTo>
                  <a:cubicBezTo>
                    <a:pt x="7767320" y="203200"/>
                    <a:pt x="7721600" y="157480"/>
                    <a:pt x="7721600" y="101600"/>
                  </a:cubicBezTo>
                  <a:cubicBezTo>
                    <a:pt x="7721600" y="45720"/>
                    <a:pt x="7767320" y="0"/>
                    <a:pt x="7823200" y="0"/>
                  </a:cubicBezTo>
                  <a:close/>
                  <a:moveTo>
                    <a:pt x="8229600" y="0"/>
                  </a:moveTo>
                  <a:cubicBezTo>
                    <a:pt x="8285480" y="0"/>
                    <a:pt x="8331200" y="45720"/>
                    <a:pt x="8331200" y="101600"/>
                  </a:cubicBezTo>
                  <a:cubicBezTo>
                    <a:pt x="8331200" y="157480"/>
                    <a:pt x="8285480" y="203200"/>
                    <a:pt x="8229600" y="203200"/>
                  </a:cubicBezTo>
                  <a:cubicBezTo>
                    <a:pt x="8173720" y="203200"/>
                    <a:pt x="8128000" y="157480"/>
                    <a:pt x="8128000" y="101600"/>
                  </a:cubicBezTo>
                  <a:cubicBezTo>
                    <a:pt x="8128000" y="45720"/>
                    <a:pt x="8173720" y="0"/>
                    <a:pt x="8229600" y="0"/>
                  </a:cubicBezTo>
                  <a:close/>
                </a:path>
              </a:pathLst>
            </a:custGeom>
            <a:solidFill>
              <a:srgbClr val="13538A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13728108" y="3339635"/>
            <a:ext cx="2194659" cy="194003"/>
            <a:chOff x="0" y="0"/>
            <a:chExt cx="9194800" cy="812800"/>
          </a:xfrm>
        </p:grpSpPr>
        <p:sp>
          <p:nvSpPr>
            <p:cNvPr id="21" name="Freeform 21"/>
            <p:cNvSpPr/>
            <p:nvPr/>
          </p:nvSpPr>
          <p:spPr>
            <a:xfrm>
              <a:off x="457200" y="304800"/>
              <a:ext cx="8331200" cy="203200"/>
            </a:xfrm>
            <a:custGeom>
              <a:avLst/>
              <a:gdLst/>
              <a:ahLst/>
              <a:cxnLst/>
              <a:rect l="l" t="t" r="r" b="b"/>
              <a:pathLst>
                <a:path w="8331200" h="203200">
                  <a:moveTo>
                    <a:pt x="101600" y="0"/>
                  </a:moveTo>
                  <a:cubicBezTo>
                    <a:pt x="157480" y="0"/>
                    <a:pt x="203200" y="45720"/>
                    <a:pt x="203200" y="101600"/>
                  </a:cubicBezTo>
                  <a:cubicBezTo>
                    <a:pt x="203200" y="157480"/>
                    <a:pt x="157480" y="203200"/>
                    <a:pt x="101600" y="203200"/>
                  </a:cubicBezTo>
                  <a:cubicBezTo>
                    <a:pt x="45720" y="203200"/>
                    <a:pt x="0" y="157480"/>
                    <a:pt x="0" y="101600"/>
                  </a:cubicBezTo>
                  <a:cubicBezTo>
                    <a:pt x="0" y="45720"/>
                    <a:pt x="45720" y="0"/>
                    <a:pt x="101600" y="0"/>
                  </a:cubicBezTo>
                  <a:close/>
                  <a:moveTo>
                    <a:pt x="508000" y="0"/>
                  </a:moveTo>
                  <a:cubicBezTo>
                    <a:pt x="563880" y="0"/>
                    <a:pt x="609600" y="45720"/>
                    <a:pt x="609600" y="101600"/>
                  </a:cubicBezTo>
                  <a:cubicBezTo>
                    <a:pt x="609600" y="157480"/>
                    <a:pt x="563880" y="203200"/>
                    <a:pt x="508000" y="203200"/>
                  </a:cubicBezTo>
                  <a:cubicBezTo>
                    <a:pt x="452120" y="203200"/>
                    <a:pt x="406400" y="157480"/>
                    <a:pt x="406400" y="101600"/>
                  </a:cubicBezTo>
                  <a:cubicBezTo>
                    <a:pt x="406400" y="45720"/>
                    <a:pt x="452120" y="0"/>
                    <a:pt x="508000" y="0"/>
                  </a:cubicBezTo>
                  <a:close/>
                  <a:moveTo>
                    <a:pt x="914400" y="0"/>
                  </a:moveTo>
                  <a:cubicBezTo>
                    <a:pt x="970280" y="0"/>
                    <a:pt x="1016000" y="45720"/>
                    <a:pt x="1016000" y="101600"/>
                  </a:cubicBezTo>
                  <a:cubicBezTo>
                    <a:pt x="1016000" y="157480"/>
                    <a:pt x="970280" y="203200"/>
                    <a:pt x="914400" y="203200"/>
                  </a:cubicBezTo>
                  <a:cubicBezTo>
                    <a:pt x="858520" y="203200"/>
                    <a:pt x="812800" y="157480"/>
                    <a:pt x="812800" y="101600"/>
                  </a:cubicBezTo>
                  <a:cubicBezTo>
                    <a:pt x="812800" y="45720"/>
                    <a:pt x="858520" y="0"/>
                    <a:pt x="914400" y="0"/>
                  </a:cubicBezTo>
                  <a:close/>
                  <a:moveTo>
                    <a:pt x="1320800" y="0"/>
                  </a:moveTo>
                  <a:cubicBezTo>
                    <a:pt x="1376680" y="0"/>
                    <a:pt x="1422400" y="45720"/>
                    <a:pt x="1422400" y="101600"/>
                  </a:cubicBezTo>
                  <a:cubicBezTo>
                    <a:pt x="1422400" y="157480"/>
                    <a:pt x="1376680" y="203200"/>
                    <a:pt x="1320800" y="203200"/>
                  </a:cubicBezTo>
                  <a:cubicBezTo>
                    <a:pt x="1264920" y="203200"/>
                    <a:pt x="1219200" y="157480"/>
                    <a:pt x="1219200" y="101600"/>
                  </a:cubicBezTo>
                  <a:cubicBezTo>
                    <a:pt x="1219200" y="45720"/>
                    <a:pt x="1264920" y="0"/>
                    <a:pt x="1320800" y="0"/>
                  </a:cubicBezTo>
                  <a:close/>
                  <a:moveTo>
                    <a:pt x="1727200" y="0"/>
                  </a:moveTo>
                  <a:cubicBezTo>
                    <a:pt x="1783080" y="0"/>
                    <a:pt x="1828800" y="45720"/>
                    <a:pt x="1828800" y="101600"/>
                  </a:cubicBezTo>
                  <a:cubicBezTo>
                    <a:pt x="1828800" y="157480"/>
                    <a:pt x="1783080" y="203200"/>
                    <a:pt x="1727200" y="203200"/>
                  </a:cubicBezTo>
                  <a:cubicBezTo>
                    <a:pt x="1671320" y="203200"/>
                    <a:pt x="1625600" y="157480"/>
                    <a:pt x="1625600" y="101600"/>
                  </a:cubicBezTo>
                  <a:cubicBezTo>
                    <a:pt x="1625600" y="45720"/>
                    <a:pt x="1671320" y="0"/>
                    <a:pt x="1727200" y="0"/>
                  </a:cubicBezTo>
                  <a:close/>
                  <a:moveTo>
                    <a:pt x="2133600" y="0"/>
                  </a:moveTo>
                  <a:cubicBezTo>
                    <a:pt x="2189480" y="0"/>
                    <a:pt x="2235200" y="45720"/>
                    <a:pt x="2235200" y="101600"/>
                  </a:cubicBezTo>
                  <a:cubicBezTo>
                    <a:pt x="2235200" y="157480"/>
                    <a:pt x="2189480" y="203200"/>
                    <a:pt x="2133600" y="203200"/>
                  </a:cubicBezTo>
                  <a:cubicBezTo>
                    <a:pt x="2077720" y="203200"/>
                    <a:pt x="2032000" y="157480"/>
                    <a:pt x="2032000" y="101600"/>
                  </a:cubicBezTo>
                  <a:cubicBezTo>
                    <a:pt x="2032000" y="45720"/>
                    <a:pt x="2077720" y="0"/>
                    <a:pt x="2133600" y="0"/>
                  </a:cubicBezTo>
                  <a:close/>
                  <a:moveTo>
                    <a:pt x="2540000" y="0"/>
                  </a:moveTo>
                  <a:cubicBezTo>
                    <a:pt x="2595880" y="0"/>
                    <a:pt x="2641600" y="45720"/>
                    <a:pt x="2641600" y="101600"/>
                  </a:cubicBezTo>
                  <a:cubicBezTo>
                    <a:pt x="2641600" y="157480"/>
                    <a:pt x="2595880" y="203200"/>
                    <a:pt x="2540000" y="203200"/>
                  </a:cubicBezTo>
                  <a:cubicBezTo>
                    <a:pt x="2484120" y="203200"/>
                    <a:pt x="2438400" y="157480"/>
                    <a:pt x="2438400" y="101600"/>
                  </a:cubicBezTo>
                  <a:cubicBezTo>
                    <a:pt x="2438400" y="45720"/>
                    <a:pt x="2484120" y="0"/>
                    <a:pt x="2540000" y="0"/>
                  </a:cubicBezTo>
                  <a:close/>
                  <a:moveTo>
                    <a:pt x="2946400" y="0"/>
                  </a:moveTo>
                  <a:cubicBezTo>
                    <a:pt x="3002280" y="0"/>
                    <a:pt x="3048000" y="45720"/>
                    <a:pt x="3048000" y="101600"/>
                  </a:cubicBezTo>
                  <a:cubicBezTo>
                    <a:pt x="3048000" y="157480"/>
                    <a:pt x="3002280" y="203200"/>
                    <a:pt x="2946400" y="203200"/>
                  </a:cubicBezTo>
                  <a:cubicBezTo>
                    <a:pt x="2890520" y="203200"/>
                    <a:pt x="2844800" y="157480"/>
                    <a:pt x="2844800" y="101600"/>
                  </a:cubicBezTo>
                  <a:cubicBezTo>
                    <a:pt x="2844800" y="45720"/>
                    <a:pt x="2890520" y="0"/>
                    <a:pt x="2946400" y="0"/>
                  </a:cubicBezTo>
                  <a:close/>
                  <a:moveTo>
                    <a:pt x="3352800" y="0"/>
                  </a:moveTo>
                  <a:cubicBezTo>
                    <a:pt x="3408680" y="0"/>
                    <a:pt x="3454400" y="45720"/>
                    <a:pt x="3454400" y="101600"/>
                  </a:cubicBezTo>
                  <a:cubicBezTo>
                    <a:pt x="3454400" y="157480"/>
                    <a:pt x="3408680" y="203200"/>
                    <a:pt x="3352800" y="203200"/>
                  </a:cubicBezTo>
                  <a:cubicBezTo>
                    <a:pt x="3296920" y="203200"/>
                    <a:pt x="3251200" y="157480"/>
                    <a:pt x="3251200" y="101600"/>
                  </a:cubicBezTo>
                  <a:cubicBezTo>
                    <a:pt x="3251200" y="45720"/>
                    <a:pt x="3296920" y="0"/>
                    <a:pt x="3352800" y="0"/>
                  </a:cubicBezTo>
                  <a:close/>
                  <a:moveTo>
                    <a:pt x="3759200" y="0"/>
                  </a:moveTo>
                  <a:cubicBezTo>
                    <a:pt x="3815080" y="0"/>
                    <a:pt x="3860800" y="45720"/>
                    <a:pt x="3860800" y="101600"/>
                  </a:cubicBezTo>
                  <a:cubicBezTo>
                    <a:pt x="3860800" y="157480"/>
                    <a:pt x="3815080" y="203200"/>
                    <a:pt x="3759200" y="203200"/>
                  </a:cubicBezTo>
                  <a:cubicBezTo>
                    <a:pt x="3703320" y="203200"/>
                    <a:pt x="3657600" y="157480"/>
                    <a:pt x="3657600" y="101600"/>
                  </a:cubicBezTo>
                  <a:cubicBezTo>
                    <a:pt x="3657600" y="45720"/>
                    <a:pt x="3703320" y="0"/>
                    <a:pt x="3759200" y="0"/>
                  </a:cubicBezTo>
                  <a:close/>
                  <a:moveTo>
                    <a:pt x="4165600" y="0"/>
                  </a:moveTo>
                  <a:cubicBezTo>
                    <a:pt x="4221480" y="0"/>
                    <a:pt x="4267200" y="45720"/>
                    <a:pt x="4267200" y="101600"/>
                  </a:cubicBezTo>
                  <a:cubicBezTo>
                    <a:pt x="4267200" y="157480"/>
                    <a:pt x="4221480" y="203200"/>
                    <a:pt x="4165600" y="203200"/>
                  </a:cubicBezTo>
                  <a:cubicBezTo>
                    <a:pt x="4109720" y="203200"/>
                    <a:pt x="4064000" y="157480"/>
                    <a:pt x="4064000" y="101600"/>
                  </a:cubicBezTo>
                  <a:cubicBezTo>
                    <a:pt x="4064000" y="45720"/>
                    <a:pt x="4109720" y="0"/>
                    <a:pt x="4165600" y="0"/>
                  </a:cubicBezTo>
                  <a:close/>
                  <a:moveTo>
                    <a:pt x="4572000" y="0"/>
                  </a:moveTo>
                  <a:cubicBezTo>
                    <a:pt x="4627880" y="0"/>
                    <a:pt x="4673600" y="45720"/>
                    <a:pt x="4673600" y="101600"/>
                  </a:cubicBezTo>
                  <a:cubicBezTo>
                    <a:pt x="4673600" y="157480"/>
                    <a:pt x="4627880" y="203200"/>
                    <a:pt x="4572000" y="203200"/>
                  </a:cubicBezTo>
                  <a:cubicBezTo>
                    <a:pt x="4516120" y="203200"/>
                    <a:pt x="4470400" y="157480"/>
                    <a:pt x="4470400" y="101600"/>
                  </a:cubicBezTo>
                  <a:cubicBezTo>
                    <a:pt x="4470400" y="45720"/>
                    <a:pt x="4516120" y="0"/>
                    <a:pt x="4572000" y="0"/>
                  </a:cubicBezTo>
                  <a:close/>
                  <a:moveTo>
                    <a:pt x="4978400" y="0"/>
                  </a:moveTo>
                  <a:cubicBezTo>
                    <a:pt x="5034280" y="0"/>
                    <a:pt x="5080000" y="45720"/>
                    <a:pt x="5080000" y="101600"/>
                  </a:cubicBezTo>
                  <a:cubicBezTo>
                    <a:pt x="5080000" y="157480"/>
                    <a:pt x="5034280" y="203200"/>
                    <a:pt x="4978400" y="203200"/>
                  </a:cubicBezTo>
                  <a:cubicBezTo>
                    <a:pt x="4922520" y="203200"/>
                    <a:pt x="4876800" y="157480"/>
                    <a:pt x="4876800" y="101600"/>
                  </a:cubicBezTo>
                  <a:cubicBezTo>
                    <a:pt x="4876800" y="45720"/>
                    <a:pt x="4922520" y="0"/>
                    <a:pt x="4978400" y="0"/>
                  </a:cubicBezTo>
                  <a:close/>
                  <a:moveTo>
                    <a:pt x="5384800" y="0"/>
                  </a:moveTo>
                  <a:cubicBezTo>
                    <a:pt x="5440680" y="0"/>
                    <a:pt x="5486400" y="45720"/>
                    <a:pt x="5486400" y="101600"/>
                  </a:cubicBezTo>
                  <a:cubicBezTo>
                    <a:pt x="5486400" y="157480"/>
                    <a:pt x="5440680" y="203200"/>
                    <a:pt x="5384800" y="203200"/>
                  </a:cubicBezTo>
                  <a:cubicBezTo>
                    <a:pt x="5328920" y="203200"/>
                    <a:pt x="5283200" y="157480"/>
                    <a:pt x="5283200" y="101600"/>
                  </a:cubicBezTo>
                  <a:cubicBezTo>
                    <a:pt x="5283200" y="45720"/>
                    <a:pt x="5328920" y="0"/>
                    <a:pt x="5384800" y="0"/>
                  </a:cubicBezTo>
                  <a:close/>
                  <a:moveTo>
                    <a:pt x="5791200" y="0"/>
                  </a:moveTo>
                  <a:cubicBezTo>
                    <a:pt x="5847080" y="0"/>
                    <a:pt x="5892800" y="45720"/>
                    <a:pt x="5892800" y="101600"/>
                  </a:cubicBezTo>
                  <a:cubicBezTo>
                    <a:pt x="5892800" y="157480"/>
                    <a:pt x="5847080" y="203200"/>
                    <a:pt x="5791200" y="203200"/>
                  </a:cubicBezTo>
                  <a:cubicBezTo>
                    <a:pt x="5735320" y="203200"/>
                    <a:pt x="5689600" y="157480"/>
                    <a:pt x="5689600" y="101600"/>
                  </a:cubicBezTo>
                  <a:cubicBezTo>
                    <a:pt x="5689600" y="45720"/>
                    <a:pt x="5735320" y="0"/>
                    <a:pt x="5791200" y="0"/>
                  </a:cubicBezTo>
                  <a:close/>
                  <a:moveTo>
                    <a:pt x="6197600" y="0"/>
                  </a:moveTo>
                  <a:cubicBezTo>
                    <a:pt x="6253480" y="0"/>
                    <a:pt x="6299200" y="45720"/>
                    <a:pt x="6299200" y="101600"/>
                  </a:cubicBezTo>
                  <a:cubicBezTo>
                    <a:pt x="6299200" y="157480"/>
                    <a:pt x="6253480" y="203200"/>
                    <a:pt x="6197600" y="203200"/>
                  </a:cubicBezTo>
                  <a:cubicBezTo>
                    <a:pt x="6141720" y="203200"/>
                    <a:pt x="6096000" y="157480"/>
                    <a:pt x="6096000" y="101600"/>
                  </a:cubicBezTo>
                  <a:cubicBezTo>
                    <a:pt x="6096000" y="45720"/>
                    <a:pt x="6141720" y="0"/>
                    <a:pt x="6197600" y="0"/>
                  </a:cubicBezTo>
                  <a:close/>
                  <a:moveTo>
                    <a:pt x="6604000" y="0"/>
                  </a:moveTo>
                  <a:cubicBezTo>
                    <a:pt x="6659880" y="0"/>
                    <a:pt x="6705600" y="45720"/>
                    <a:pt x="6705600" y="101600"/>
                  </a:cubicBezTo>
                  <a:cubicBezTo>
                    <a:pt x="6705600" y="157480"/>
                    <a:pt x="6659880" y="203200"/>
                    <a:pt x="6604000" y="203200"/>
                  </a:cubicBezTo>
                  <a:cubicBezTo>
                    <a:pt x="6548120" y="203200"/>
                    <a:pt x="6502400" y="157480"/>
                    <a:pt x="6502400" y="101600"/>
                  </a:cubicBezTo>
                  <a:cubicBezTo>
                    <a:pt x="6502400" y="45720"/>
                    <a:pt x="6548120" y="0"/>
                    <a:pt x="6604000" y="0"/>
                  </a:cubicBezTo>
                  <a:close/>
                  <a:moveTo>
                    <a:pt x="7010400" y="0"/>
                  </a:moveTo>
                  <a:cubicBezTo>
                    <a:pt x="7066280" y="0"/>
                    <a:pt x="7112000" y="45720"/>
                    <a:pt x="7112000" y="101600"/>
                  </a:cubicBezTo>
                  <a:cubicBezTo>
                    <a:pt x="7112000" y="157480"/>
                    <a:pt x="7066280" y="203200"/>
                    <a:pt x="7010400" y="203200"/>
                  </a:cubicBezTo>
                  <a:cubicBezTo>
                    <a:pt x="6954520" y="203200"/>
                    <a:pt x="6908800" y="157480"/>
                    <a:pt x="6908800" y="101600"/>
                  </a:cubicBezTo>
                  <a:cubicBezTo>
                    <a:pt x="6908800" y="45720"/>
                    <a:pt x="6954520" y="0"/>
                    <a:pt x="7010400" y="0"/>
                  </a:cubicBezTo>
                  <a:close/>
                  <a:moveTo>
                    <a:pt x="7416800" y="0"/>
                  </a:moveTo>
                  <a:cubicBezTo>
                    <a:pt x="7472680" y="0"/>
                    <a:pt x="7518400" y="45720"/>
                    <a:pt x="7518400" y="101600"/>
                  </a:cubicBezTo>
                  <a:cubicBezTo>
                    <a:pt x="7518400" y="157480"/>
                    <a:pt x="7472680" y="203200"/>
                    <a:pt x="7416800" y="203200"/>
                  </a:cubicBezTo>
                  <a:cubicBezTo>
                    <a:pt x="7360920" y="203200"/>
                    <a:pt x="7315200" y="157480"/>
                    <a:pt x="7315200" y="101600"/>
                  </a:cubicBezTo>
                  <a:cubicBezTo>
                    <a:pt x="7315200" y="45720"/>
                    <a:pt x="7360920" y="0"/>
                    <a:pt x="7416800" y="0"/>
                  </a:cubicBezTo>
                  <a:close/>
                  <a:moveTo>
                    <a:pt x="7823200" y="0"/>
                  </a:moveTo>
                  <a:cubicBezTo>
                    <a:pt x="7879080" y="0"/>
                    <a:pt x="7924800" y="45720"/>
                    <a:pt x="7924800" y="101600"/>
                  </a:cubicBezTo>
                  <a:cubicBezTo>
                    <a:pt x="7924800" y="157480"/>
                    <a:pt x="7879080" y="203200"/>
                    <a:pt x="7823200" y="203200"/>
                  </a:cubicBezTo>
                  <a:cubicBezTo>
                    <a:pt x="7767320" y="203200"/>
                    <a:pt x="7721600" y="157480"/>
                    <a:pt x="7721600" y="101600"/>
                  </a:cubicBezTo>
                  <a:cubicBezTo>
                    <a:pt x="7721600" y="45720"/>
                    <a:pt x="7767320" y="0"/>
                    <a:pt x="7823200" y="0"/>
                  </a:cubicBezTo>
                  <a:close/>
                  <a:moveTo>
                    <a:pt x="8229600" y="0"/>
                  </a:moveTo>
                  <a:cubicBezTo>
                    <a:pt x="8285480" y="0"/>
                    <a:pt x="8331200" y="45720"/>
                    <a:pt x="8331200" y="101600"/>
                  </a:cubicBezTo>
                  <a:cubicBezTo>
                    <a:pt x="8331200" y="157480"/>
                    <a:pt x="8285480" y="203200"/>
                    <a:pt x="8229600" y="203200"/>
                  </a:cubicBezTo>
                  <a:cubicBezTo>
                    <a:pt x="8173720" y="203200"/>
                    <a:pt x="8128000" y="157480"/>
                    <a:pt x="8128000" y="101600"/>
                  </a:cubicBezTo>
                  <a:cubicBezTo>
                    <a:pt x="8128000" y="45720"/>
                    <a:pt x="8173720" y="0"/>
                    <a:pt x="8229600" y="0"/>
                  </a:cubicBezTo>
                  <a:close/>
                </a:path>
              </a:pathLst>
            </a:custGeom>
            <a:solidFill>
              <a:srgbClr val="13538A"/>
            </a:solidFill>
          </p:spPr>
        </p:sp>
      </p:grpSp>
      <p:sp>
        <p:nvSpPr>
          <p:cNvPr id="22" name="TextBox 22"/>
          <p:cNvSpPr txBox="1"/>
          <p:nvPr/>
        </p:nvSpPr>
        <p:spPr>
          <a:xfrm>
            <a:off x="2274998" y="2959283"/>
            <a:ext cx="1946868" cy="384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85"/>
              </a:lnSpc>
            </a:pPr>
            <a:r>
              <a:rPr lang="en-US" sz="2275" spc="113">
                <a:solidFill>
                  <a:srgbClr val="191919"/>
                </a:solidFill>
                <a:latin typeface="Aileron Regular Bold" panose="00000800000000000000"/>
              </a:rPr>
              <a:t>Main system</a:t>
            </a:r>
            <a:endParaRPr lang="en-US" sz="2275" spc="113">
              <a:solidFill>
                <a:srgbClr val="191919"/>
              </a:solidFill>
              <a:latin typeface="Aileron Regular Bold" panose="00000800000000000000"/>
            </a:endParaRPr>
          </a:p>
        </p:txBody>
      </p:sp>
      <p:grpSp>
        <p:nvGrpSpPr>
          <p:cNvPr id="23" name="Group 23"/>
          <p:cNvGrpSpPr/>
          <p:nvPr/>
        </p:nvGrpSpPr>
        <p:grpSpPr>
          <a:xfrm>
            <a:off x="2151102" y="3339635"/>
            <a:ext cx="2194659" cy="194003"/>
            <a:chOff x="0" y="0"/>
            <a:chExt cx="9194800" cy="812800"/>
          </a:xfrm>
        </p:grpSpPr>
        <p:sp>
          <p:nvSpPr>
            <p:cNvPr id="24" name="Freeform 24"/>
            <p:cNvSpPr/>
            <p:nvPr/>
          </p:nvSpPr>
          <p:spPr>
            <a:xfrm>
              <a:off x="457200" y="304800"/>
              <a:ext cx="8331200" cy="203200"/>
            </a:xfrm>
            <a:custGeom>
              <a:avLst/>
              <a:gdLst/>
              <a:ahLst/>
              <a:cxnLst/>
              <a:rect l="l" t="t" r="r" b="b"/>
              <a:pathLst>
                <a:path w="8331200" h="203200">
                  <a:moveTo>
                    <a:pt x="101600" y="0"/>
                  </a:moveTo>
                  <a:cubicBezTo>
                    <a:pt x="157480" y="0"/>
                    <a:pt x="203200" y="45720"/>
                    <a:pt x="203200" y="101600"/>
                  </a:cubicBezTo>
                  <a:cubicBezTo>
                    <a:pt x="203200" y="157480"/>
                    <a:pt x="157480" y="203200"/>
                    <a:pt x="101600" y="203200"/>
                  </a:cubicBezTo>
                  <a:cubicBezTo>
                    <a:pt x="45720" y="203200"/>
                    <a:pt x="0" y="157480"/>
                    <a:pt x="0" y="101600"/>
                  </a:cubicBezTo>
                  <a:cubicBezTo>
                    <a:pt x="0" y="45720"/>
                    <a:pt x="45720" y="0"/>
                    <a:pt x="101600" y="0"/>
                  </a:cubicBezTo>
                  <a:close/>
                  <a:moveTo>
                    <a:pt x="508000" y="0"/>
                  </a:moveTo>
                  <a:cubicBezTo>
                    <a:pt x="563880" y="0"/>
                    <a:pt x="609600" y="45720"/>
                    <a:pt x="609600" y="101600"/>
                  </a:cubicBezTo>
                  <a:cubicBezTo>
                    <a:pt x="609600" y="157480"/>
                    <a:pt x="563880" y="203200"/>
                    <a:pt x="508000" y="203200"/>
                  </a:cubicBezTo>
                  <a:cubicBezTo>
                    <a:pt x="452120" y="203200"/>
                    <a:pt x="406400" y="157480"/>
                    <a:pt x="406400" y="101600"/>
                  </a:cubicBezTo>
                  <a:cubicBezTo>
                    <a:pt x="406400" y="45720"/>
                    <a:pt x="452120" y="0"/>
                    <a:pt x="508000" y="0"/>
                  </a:cubicBezTo>
                  <a:close/>
                  <a:moveTo>
                    <a:pt x="914400" y="0"/>
                  </a:moveTo>
                  <a:cubicBezTo>
                    <a:pt x="970280" y="0"/>
                    <a:pt x="1016000" y="45720"/>
                    <a:pt x="1016000" y="101600"/>
                  </a:cubicBezTo>
                  <a:cubicBezTo>
                    <a:pt x="1016000" y="157480"/>
                    <a:pt x="970280" y="203200"/>
                    <a:pt x="914400" y="203200"/>
                  </a:cubicBezTo>
                  <a:cubicBezTo>
                    <a:pt x="858520" y="203200"/>
                    <a:pt x="812800" y="157480"/>
                    <a:pt x="812800" y="101600"/>
                  </a:cubicBezTo>
                  <a:cubicBezTo>
                    <a:pt x="812800" y="45720"/>
                    <a:pt x="858520" y="0"/>
                    <a:pt x="914400" y="0"/>
                  </a:cubicBezTo>
                  <a:close/>
                  <a:moveTo>
                    <a:pt x="1320800" y="0"/>
                  </a:moveTo>
                  <a:cubicBezTo>
                    <a:pt x="1376680" y="0"/>
                    <a:pt x="1422400" y="45720"/>
                    <a:pt x="1422400" y="101600"/>
                  </a:cubicBezTo>
                  <a:cubicBezTo>
                    <a:pt x="1422400" y="157480"/>
                    <a:pt x="1376680" y="203200"/>
                    <a:pt x="1320800" y="203200"/>
                  </a:cubicBezTo>
                  <a:cubicBezTo>
                    <a:pt x="1264920" y="203200"/>
                    <a:pt x="1219200" y="157480"/>
                    <a:pt x="1219200" y="101600"/>
                  </a:cubicBezTo>
                  <a:cubicBezTo>
                    <a:pt x="1219200" y="45720"/>
                    <a:pt x="1264920" y="0"/>
                    <a:pt x="1320800" y="0"/>
                  </a:cubicBezTo>
                  <a:close/>
                  <a:moveTo>
                    <a:pt x="1727200" y="0"/>
                  </a:moveTo>
                  <a:cubicBezTo>
                    <a:pt x="1783080" y="0"/>
                    <a:pt x="1828800" y="45720"/>
                    <a:pt x="1828800" y="101600"/>
                  </a:cubicBezTo>
                  <a:cubicBezTo>
                    <a:pt x="1828800" y="157480"/>
                    <a:pt x="1783080" y="203200"/>
                    <a:pt x="1727200" y="203200"/>
                  </a:cubicBezTo>
                  <a:cubicBezTo>
                    <a:pt x="1671320" y="203200"/>
                    <a:pt x="1625600" y="157480"/>
                    <a:pt x="1625600" y="101600"/>
                  </a:cubicBezTo>
                  <a:cubicBezTo>
                    <a:pt x="1625600" y="45720"/>
                    <a:pt x="1671320" y="0"/>
                    <a:pt x="1727200" y="0"/>
                  </a:cubicBezTo>
                  <a:close/>
                  <a:moveTo>
                    <a:pt x="2133600" y="0"/>
                  </a:moveTo>
                  <a:cubicBezTo>
                    <a:pt x="2189480" y="0"/>
                    <a:pt x="2235200" y="45720"/>
                    <a:pt x="2235200" y="101600"/>
                  </a:cubicBezTo>
                  <a:cubicBezTo>
                    <a:pt x="2235200" y="157480"/>
                    <a:pt x="2189480" y="203200"/>
                    <a:pt x="2133600" y="203200"/>
                  </a:cubicBezTo>
                  <a:cubicBezTo>
                    <a:pt x="2077720" y="203200"/>
                    <a:pt x="2032000" y="157480"/>
                    <a:pt x="2032000" y="101600"/>
                  </a:cubicBezTo>
                  <a:cubicBezTo>
                    <a:pt x="2032000" y="45720"/>
                    <a:pt x="2077720" y="0"/>
                    <a:pt x="2133600" y="0"/>
                  </a:cubicBezTo>
                  <a:close/>
                  <a:moveTo>
                    <a:pt x="2540000" y="0"/>
                  </a:moveTo>
                  <a:cubicBezTo>
                    <a:pt x="2595880" y="0"/>
                    <a:pt x="2641600" y="45720"/>
                    <a:pt x="2641600" y="101600"/>
                  </a:cubicBezTo>
                  <a:cubicBezTo>
                    <a:pt x="2641600" y="157480"/>
                    <a:pt x="2595880" y="203200"/>
                    <a:pt x="2540000" y="203200"/>
                  </a:cubicBezTo>
                  <a:cubicBezTo>
                    <a:pt x="2484120" y="203200"/>
                    <a:pt x="2438400" y="157480"/>
                    <a:pt x="2438400" y="101600"/>
                  </a:cubicBezTo>
                  <a:cubicBezTo>
                    <a:pt x="2438400" y="45720"/>
                    <a:pt x="2484120" y="0"/>
                    <a:pt x="2540000" y="0"/>
                  </a:cubicBezTo>
                  <a:close/>
                  <a:moveTo>
                    <a:pt x="2946400" y="0"/>
                  </a:moveTo>
                  <a:cubicBezTo>
                    <a:pt x="3002280" y="0"/>
                    <a:pt x="3048000" y="45720"/>
                    <a:pt x="3048000" y="101600"/>
                  </a:cubicBezTo>
                  <a:cubicBezTo>
                    <a:pt x="3048000" y="157480"/>
                    <a:pt x="3002280" y="203200"/>
                    <a:pt x="2946400" y="203200"/>
                  </a:cubicBezTo>
                  <a:cubicBezTo>
                    <a:pt x="2890520" y="203200"/>
                    <a:pt x="2844800" y="157480"/>
                    <a:pt x="2844800" y="101600"/>
                  </a:cubicBezTo>
                  <a:cubicBezTo>
                    <a:pt x="2844800" y="45720"/>
                    <a:pt x="2890520" y="0"/>
                    <a:pt x="2946400" y="0"/>
                  </a:cubicBezTo>
                  <a:close/>
                  <a:moveTo>
                    <a:pt x="3352800" y="0"/>
                  </a:moveTo>
                  <a:cubicBezTo>
                    <a:pt x="3408680" y="0"/>
                    <a:pt x="3454400" y="45720"/>
                    <a:pt x="3454400" y="101600"/>
                  </a:cubicBezTo>
                  <a:cubicBezTo>
                    <a:pt x="3454400" y="157480"/>
                    <a:pt x="3408680" y="203200"/>
                    <a:pt x="3352800" y="203200"/>
                  </a:cubicBezTo>
                  <a:cubicBezTo>
                    <a:pt x="3296920" y="203200"/>
                    <a:pt x="3251200" y="157480"/>
                    <a:pt x="3251200" y="101600"/>
                  </a:cubicBezTo>
                  <a:cubicBezTo>
                    <a:pt x="3251200" y="45720"/>
                    <a:pt x="3296920" y="0"/>
                    <a:pt x="3352800" y="0"/>
                  </a:cubicBezTo>
                  <a:close/>
                  <a:moveTo>
                    <a:pt x="3759200" y="0"/>
                  </a:moveTo>
                  <a:cubicBezTo>
                    <a:pt x="3815080" y="0"/>
                    <a:pt x="3860800" y="45720"/>
                    <a:pt x="3860800" y="101600"/>
                  </a:cubicBezTo>
                  <a:cubicBezTo>
                    <a:pt x="3860800" y="157480"/>
                    <a:pt x="3815080" y="203200"/>
                    <a:pt x="3759200" y="203200"/>
                  </a:cubicBezTo>
                  <a:cubicBezTo>
                    <a:pt x="3703320" y="203200"/>
                    <a:pt x="3657600" y="157480"/>
                    <a:pt x="3657600" y="101600"/>
                  </a:cubicBezTo>
                  <a:cubicBezTo>
                    <a:pt x="3657600" y="45720"/>
                    <a:pt x="3703320" y="0"/>
                    <a:pt x="3759200" y="0"/>
                  </a:cubicBezTo>
                  <a:close/>
                  <a:moveTo>
                    <a:pt x="4165600" y="0"/>
                  </a:moveTo>
                  <a:cubicBezTo>
                    <a:pt x="4221480" y="0"/>
                    <a:pt x="4267200" y="45720"/>
                    <a:pt x="4267200" y="101600"/>
                  </a:cubicBezTo>
                  <a:cubicBezTo>
                    <a:pt x="4267200" y="157480"/>
                    <a:pt x="4221480" y="203200"/>
                    <a:pt x="4165600" y="203200"/>
                  </a:cubicBezTo>
                  <a:cubicBezTo>
                    <a:pt x="4109720" y="203200"/>
                    <a:pt x="4064000" y="157480"/>
                    <a:pt x="4064000" y="101600"/>
                  </a:cubicBezTo>
                  <a:cubicBezTo>
                    <a:pt x="4064000" y="45720"/>
                    <a:pt x="4109720" y="0"/>
                    <a:pt x="4165600" y="0"/>
                  </a:cubicBezTo>
                  <a:close/>
                  <a:moveTo>
                    <a:pt x="4572000" y="0"/>
                  </a:moveTo>
                  <a:cubicBezTo>
                    <a:pt x="4627880" y="0"/>
                    <a:pt x="4673600" y="45720"/>
                    <a:pt x="4673600" y="101600"/>
                  </a:cubicBezTo>
                  <a:cubicBezTo>
                    <a:pt x="4673600" y="157480"/>
                    <a:pt x="4627880" y="203200"/>
                    <a:pt x="4572000" y="203200"/>
                  </a:cubicBezTo>
                  <a:cubicBezTo>
                    <a:pt x="4516120" y="203200"/>
                    <a:pt x="4470400" y="157480"/>
                    <a:pt x="4470400" y="101600"/>
                  </a:cubicBezTo>
                  <a:cubicBezTo>
                    <a:pt x="4470400" y="45720"/>
                    <a:pt x="4516120" y="0"/>
                    <a:pt x="4572000" y="0"/>
                  </a:cubicBezTo>
                  <a:close/>
                  <a:moveTo>
                    <a:pt x="4978400" y="0"/>
                  </a:moveTo>
                  <a:cubicBezTo>
                    <a:pt x="5034280" y="0"/>
                    <a:pt x="5080000" y="45720"/>
                    <a:pt x="5080000" y="101600"/>
                  </a:cubicBezTo>
                  <a:cubicBezTo>
                    <a:pt x="5080000" y="157480"/>
                    <a:pt x="5034280" y="203200"/>
                    <a:pt x="4978400" y="203200"/>
                  </a:cubicBezTo>
                  <a:cubicBezTo>
                    <a:pt x="4922520" y="203200"/>
                    <a:pt x="4876800" y="157480"/>
                    <a:pt x="4876800" y="101600"/>
                  </a:cubicBezTo>
                  <a:cubicBezTo>
                    <a:pt x="4876800" y="45720"/>
                    <a:pt x="4922520" y="0"/>
                    <a:pt x="4978400" y="0"/>
                  </a:cubicBezTo>
                  <a:close/>
                  <a:moveTo>
                    <a:pt x="5384800" y="0"/>
                  </a:moveTo>
                  <a:cubicBezTo>
                    <a:pt x="5440680" y="0"/>
                    <a:pt x="5486400" y="45720"/>
                    <a:pt x="5486400" y="101600"/>
                  </a:cubicBezTo>
                  <a:cubicBezTo>
                    <a:pt x="5486400" y="157480"/>
                    <a:pt x="5440680" y="203200"/>
                    <a:pt x="5384800" y="203200"/>
                  </a:cubicBezTo>
                  <a:cubicBezTo>
                    <a:pt x="5328920" y="203200"/>
                    <a:pt x="5283200" y="157480"/>
                    <a:pt x="5283200" y="101600"/>
                  </a:cubicBezTo>
                  <a:cubicBezTo>
                    <a:pt x="5283200" y="45720"/>
                    <a:pt x="5328920" y="0"/>
                    <a:pt x="5384800" y="0"/>
                  </a:cubicBezTo>
                  <a:close/>
                  <a:moveTo>
                    <a:pt x="5791200" y="0"/>
                  </a:moveTo>
                  <a:cubicBezTo>
                    <a:pt x="5847080" y="0"/>
                    <a:pt x="5892800" y="45720"/>
                    <a:pt x="5892800" y="101600"/>
                  </a:cubicBezTo>
                  <a:cubicBezTo>
                    <a:pt x="5892800" y="157480"/>
                    <a:pt x="5847080" y="203200"/>
                    <a:pt x="5791200" y="203200"/>
                  </a:cubicBezTo>
                  <a:cubicBezTo>
                    <a:pt x="5735320" y="203200"/>
                    <a:pt x="5689600" y="157480"/>
                    <a:pt x="5689600" y="101600"/>
                  </a:cubicBezTo>
                  <a:cubicBezTo>
                    <a:pt x="5689600" y="45720"/>
                    <a:pt x="5735320" y="0"/>
                    <a:pt x="5791200" y="0"/>
                  </a:cubicBezTo>
                  <a:close/>
                  <a:moveTo>
                    <a:pt x="6197600" y="0"/>
                  </a:moveTo>
                  <a:cubicBezTo>
                    <a:pt x="6253480" y="0"/>
                    <a:pt x="6299200" y="45720"/>
                    <a:pt x="6299200" y="101600"/>
                  </a:cubicBezTo>
                  <a:cubicBezTo>
                    <a:pt x="6299200" y="157480"/>
                    <a:pt x="6253480" y="203200"/>
                    <a:pt x="6197600" y="203200"/>
                  </a:cubicBezTo>
                  <a:cubicBezTo>
                    <a:pt x="6141720" y="203200"/>
                    <a:pt x="6096000" y="157480"/>
                    <a:pt x="6096000" y="101600"/>
                  </a:cubicBezTo>
                  <a:cubicBezTo>
                    <a:pt x="6096000" y="45720"/>
                    <a:pt x="6141720" y="0"/>
                    <a:pt x="6197600" y="0"/>
                  </a:cubicBezTo>
                  <a:close/>
                  <a:moveTo>
                    <a:pt x="6604000" y="0"/>
                  </a:moveTo>
                  <a:cubicBezTo>
                    <a:pt x="6659880" y="0"/>
                    <a:pt x="6705600" y="45720"/>
                    <a:pt x="6705600" y="101600"/>
                  </a:cubicBezTo>
                  <a:cubicBezTo>
                    <a:pt x="6705600" y="157480"/>
                    <a:pt x="6659880" y="203200"/>
                    <a:pt x="6604000" y="203200"/>
                  </a:cubicBezTo>
                  <a:cubicBezTo>
                    <a:pt x="6548120" y="203200"/>
                    <a:pt x="6502400" y="157480"/>
                    <a:pt x="6502400" y="101600"/>
                  </a:cubicBezTo>
                  <a:cubicBezTo>
                    <a:pt x="6502400" y="45720"/>
                    <a:pt x="6548120" y="0"/>
                    <a:pt x="6604000" y="0"/>
                  </a:cubicBezTo>
                  <a:close/>
                  <a:moveTo>
                    <a:pt x="7010400" y="0"/>
                  </a:moveTo>
                  <a:cubicBezTo>
                    <a:pt x="7066280" y="0"/>
                    <a:pt x="7112000" y="45720"/>
                    <a:pt x="7112000" y="101600"/>
                  </a:cubicBezTo>
                  <a:cubicBezTo>
                    <a:pt x="7112000" y="157480"/>
                    <a:pt x="7066280" y="203200"/>
                    <a:pt x="7010400" y="203200"/>
                  </a:cubicBezTo>
                  <a:cubicBezTo>
                    <a:pt x="6954520" y="203200"/>
                    <a:pt x="6908800" y="157480"/>
                    <a:pt x="6908800" y="101600"/>
                  </a:cubicBezTo>
                  <a:cubicBezTo>
                    <a:pt x="6908800" y="45720"/>
                    <a:pt x="6954520" y="0"/>
                    <a:pt x="7010400" y="0"/>
                  </a:cubicBezTo>
                  <a:close/>
                  <a:moveTo>
                    <a:pt x="7416800" y="0"/>
                  </a:moveTo>
                  <a:cubicBezTo>
                    <a:pt x="7472680" y="0"/>
                    <a:pt x="7518400" y="45720"/>
                    <a:pt x="7518400" y="101600"/>
                  </a:cubicBezTo>
                  <a:cubicBezTo>
                    <a:pt x="7518400" y="157480"/>
                    <a:pt x="7472680" y="203200"/>
                    <a:pt x="7416800" y="203200"/>
                  </a:cubicBezTo>
                  <a:cubicBezTo>
                    <a:pt x="7360920" y="203200"/>
                    <a:pt x="7315200" y="157480"/>
                    <a:pt x="7315200" y="101600"/>
                  </a:cubicBezTo>
                  <a:cubicBezTo>
                    <a:pt x="7315200" y="45720"/>
                    <a:pt x="7360920" y="0"/>
                    <a:pt x="7416800" y="0"/>
                  </a:cubicBezTo>
                  <a:close/>
                  <a:moveTo>
                    <a:pt x="7823200" y="0"/>
                  </a:moveTo>
                  <a:cubicBezTo>
                    <a:pt x="7879080" y="0"/>
                    <a:pt x="7924800" y="45720"/>
                    <a:pt x="7924800" y="101600"/>
                  </a:cubicBezTo>
                  <a:cubicBezTo>
                    <a:pt x="7924800" y="157480"/>
                    <a:pt x="7879080" y="203200"/>
                    <a:pt x="7823200" y="203200"/>
                  </a:cubicBezTo>
                  <a:cubicBezTo>
                    <a:pt x="7767320" y="203200"/>
                    <a:pt x="7721600" y="157480"/>
                    <a:pt x="7721600" y="101600"/>
                  </a:cubicBezTo>
                  <a:cubicBezTo>
                    <a:pt x="7721600" y="45720"/>
                    <a:pt x="7767320" y="0"/>
                    <a:pt x="7823200" y="0"/>
                  </a:cubicBezTo>
                  <a:close/>
                  <a:moveTo>
                    <a:pt x="8229600" y="0"/>
                  </a:moveTo>
                  <a:cubicBezTo>
                    <a:pt x="8285480" y="0"/>
                    <a:pt x="8331200" y="45720"/>
                    <a:pt x="8331200" y="101600"/>
                  </a:cubicBezTo>
                  <a:cubicBezTo>
                    <a:pt x="8331200" y="157480"/>
                    <a:pt x="8285480" y="203200"/>
                    <a:pt x="8229600" y="203200"/>
                  </a:cubicBezTo>
                  <a:cubicBezTo>
                    <a:pt x="8173720" y="203200"/>
                    <a:pt x="8128000" y="157480"/>
                    <a:pt x="8128000" y="101600"/>
                  </a:cubicBezTo>
                  <a:cubicBezTo>
                    <a:pt x="8128000" y="45720"/>
                    <a:pt x="8173720" y="0"/>
                    <a:pt x="8229600" y="0"/>
                  </a:cubicBezTo>
                  <a:close/>
                </a:path>
              </a:pathLst>
            </a:custGeom>
            <a:solidFill>
              <a:srgbClr val="13538A"/>
            </a:solidFill>
          </p:spPr>
        </p:sp>
      </p:grpSp>
      <p:sp>
        <p:nvSpPr>
          <p:cNvPr id="26" name="TextBox 26"/>
          <p:cNvSpPr txBox="1"/>
          <p:nvPr/>
        </p:nvSpPr>
        <p:spPr>
          <a:xfrm>
            <a:off x="12576810" y="1165225"/>
            <a:ext cx="5568315" cy="3060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390"/>
              </a:lnSpc>
            </a:pPr>
            <a:r>
              <a:rPr lang="en-US" sz="2000" b="1" spc="119">
                <a:solidFill>
                  <a:srgbClr val="13538A"/>
                </a:solidFill>
                <a:latin typeface="Swis721 Ex BT" panose="020B0605020202020204" charset="0"/>
                <a:cs typeface="Swis721 Ex BT" panose="020B0605020202020204" charset="0"/>
              </a:rPr>
              <a:t> ADVANTAGES OF IPX SERIES</a:t>
            </a:r>
            <a:endParaRPr lang="en-US" sz="2000" b="1" spc="119">
              <a:solidFill>
                <a:srgbClr val="13538A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27" name="AutoShape 27"/>
          <p:cNvSpPr/>
          <p:nvPr/>
        </p:nvSpPr>
        <p:spPr>
          <a:xfrm>
            <a:off x="17411700" y="832587"/>
            <a:ext cx="733683" cy="232262"/>
          </a:xfrm>
          <a:prstGeom prst="rect">
            <a:avLst/>
          </a:prstGeom>
          <a:solidFill>
            <a:srgbClr val="2C92D5"/>
          </a:solidFill>
        </p:spPr>
      </p:sp>
      <p:pic>
        <p:nvPicPr>
          <p:cNvPr id="28" name="Picture 9" descr="rack 2 157 x 198 p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179" y="4485673"/>
            <a:ext cx="2561898" cy="323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9" descr="rack 2 157 x 198 p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0067" y="3603147"/>
            <a:ext cx="1410084" cy="177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9" descr="rack 2 157 x 198 p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51" y="5795709"/>
            <a:ext cx="1410084" cy="177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9" descr="rack 2 157 x 198 p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7145" y="8156217"/>
            <a:ext cx="1410084" cy="177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>
            <a:off x="4529077" y="4000500"/>
            <a:ext cx="0" cy="4851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529077" y="7913630"/>
            <a:ext cx="0" cy="4851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4529077" y="8398803"/>
            <a:ext cx="359307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4562722" y="4000500"/>
            <a:ext cx="355943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Isosceles Triangle 39"/>
          <p:cNvSpPr/>
          <p:nvPr/>
        </p:nvSpPr>
        <p:spPr>
          <a:xfrm rot="5400000">
            <a:off x="7952196" y="3894786"/>
            <a:ext cx="304800" cy="24258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41" name="Isosceles Triangle 40"/>
          <p:cNvSpPr/>
          <p:nvPr/>
        </p:nvSpPr>
        <p:spPr>
          <a:xfrm rot="5400000">
            <a:off x="7952195" y="6445315"/>
            <a:ext cx="304800" cy="24258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42" name="Isosceles Triangle 41"/>
          <p:cNvSpPr/>
          <p:nvPr/>
        </p:nvSpPr>
        <p:spPr>
          <a:xfrm rot="5400000">
            <a:off x="7950954" y="8277510"/>
            <a:ext cx="304800" cy="24258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cxnSp>
        <p:nvCxnSpPr>
          <p:cNvPr id="44" name="Straight Connector 43"/>
          <p:cNvCxnSpPr/>
          <p:nvPr/>
        </p:nvCxnSpPr>
        <p:spPr>
          <a:xfrm>
            <a:off x="4562722" y="6591300"/>
            <a:ext cx="34205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Isosceles Triangle 44"/>
          <p:cNvSpPr/>
          <p:nvPr/>
        </p:nvSpPr>
        <p:spPr>
          <a:xfrm rot="5400000">
            <a:off x="13715275" y="4364380"/>
            <a:ext cx="304800" cy="24258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46" name="Picture 9" descr="rack 2 157 x 198 p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1908" y="3599321"/>
            <a:ext cx="1410084" cy="177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69347" y="0"/>
            <a:ext cx="549024" cy="10287000"/>
          </a:xfrm>
          <a:prstGeom prst="rect">
            <a:avLst/>
          </a:prstGeom>
          <a:solidFill>
            <a:srgbClr val="2C92D5"/>
          </a:solidFill>
        </p:spPr>
      </p:sp>
      <p:sp>
        <p:nvSpPr>
          <p:cNvPr id="4" name="TextBox 4"/>
          <p:cNvSpPr txBox="1"/>
          <p:nvPr/>
        </p:nvSpPr>
        <p:spPr>
          <a:xfrm>
            <a:off x="12178542" y="2223252"/>
            <a:ext cx="1545157" cy="647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5"/>
              </a:lnSpc>
            </a:pPr>
            <a:r>
              <a:rPr lang="en-US" sz="2000" spc="90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Sub-systems</a:t>
            </a:r>
            <a:endParaRPr lang="en-US" sz="2000" spc="90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014429" y="736021"/>
            <a:ext cx="8335667" cy="529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30"/>
              </a:lnSpc>
            </a:pPr>
            <a:r>
              <a:rPr lang="en-US" sz="3200" b="1" spc="160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LESS CABLINGS</a:t>
            </a:r>
            <a:endParaRPr lang="en-US" sz="3200" b="1" spc="160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8700" y="619793"/>
            <a:ext cx="817813" cy="817813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2118635" y="2891760"/>
            <a:ext cx="1741820" cy="153973"/>
            <a:chOff x="0" y="0"/>
            <a:chExt cx="9194800" cy="812800"/>
          </a:xfrm>
        </p:grpSpPr>
        <p:sp>
          <p:nvSpPr>
            <p:cNvPr id="8" name="Freeform 8"/>
            <p:cNvSpPr/>
            <p:nvPr/>
          </p:nvSpPr>
          <p:spPr>
            <a:xfrm>
              <a:off x="457200" y="304800"/>
              <a:ext cx="8331200" cy="203200"/>
            </a:xfrm>
            <a:custGeom>
              <a:avLst/>
              <a:gdLst/>
              <a:ahLst/>
              <a:cxnLst/>
              <a:rect l="l" t="t" r="r" b="b"/>
              <a:pathLst>
                <a:path w="8331200" h="203200">
                  <a:moveTo>
                    <a:pt x="101600" y="0"/>
                  </a:moveTo>
                  <a:cubicBezTo>
                    <a:pt x="157480" y="0"/>
                    <a:pt x="203200" y="45720"/>
                    <a:pt x="203200" y="101600"/>
                  </a:cubicBezTo>
                  <a:cubicBezTo>
                    <a:pt x="203200" y="157480"/>
                    <a:pt x="157480" y="203200"/>
                    <a:pt x="101600" y="203200"/>
                  </a:cubicBezTo>
                  <a:cubicBezTo>
                    <a:pt x="45720" y="203200"/>
                    <a:pt x="0" y="157480"/>
                    <a:pt x="0" y="101600"/>
                  </a:cubicBezTo>
                  <a:cubicBezTo>
                    <a:pt x="0" y="45720"/>
                    <a:pt x="45720" y="0"/>
                    <a:pt x="101600" y="0"/>
                  </a:cubicBezTo>
                  <a:close/>
                  <a:moveTo>
                    <a:pt x="508000" y="0"/>
                  </a:moveTo>
                  <a:cubicBezTo>
                    <a:pt x="563880" y="0"/>
                    <a:pt x="609600" y="45720"/>
                    <a:pt x="609600" y="101600"/>
                  </a:cubicBezTo>
                  <a:cubicBezTo>
                    <a:pt x="609600" y="157480"/>
                    <a:pt x="563880" y="203200"/>
                    <a:pt x="508000" y="203200"/>
                  </a:cubicBezTo>
                  <a:cubicBezTo>
                    <a:pt x="452120" y="203200"/>
                    <a:pt x="406400" y="157480"/>
                    <a:pt x="406400" y="101600"/>
                  </a:cubicBezTo>
                  <a:cubicBezTo>
                    <a:pt x="406400" y="45720"/>
                    <a:pt x="452120" y="0"/>
                    <a:pt x="508000" y="0"/>
                  </a:cubicBezTo>
                  <a:close/>
                  <a:moveTo>
                    <a:pt x="914400" y="0"/>
                  </a:moveTo>
                  <a:cubicBezTo>
                    <a:pt x="970280" y="0"/>
                    <a:pt x="1016000" y="45720"/>
                    <a:pt x="1016000" y="101600"/>
                  </a:cubicBezTo>
                  <a:cubicBezTo>
                    <a:pt x="1016000" y="157480"/>
                    <a:pt x="970280" y="203200"/>
                    <a:pt x="914400" y="203200"/>
                  </a:cubicBezTo>
                  <a:cubicBezTo>
                    <a:pt x="858520" y="203200"/>
                    <a:pt x="812800" y="157480"/>
                    <a:pt x="812800" y="101600"/>
                  </a:cubicBezTo>
                  <a:cubicBezTo>
                    <a:pt x="812800" y="45720"/>
                    <a:pt x="858520" y="0"/>
                    <a:pt x="914400" y="0"/>
                  </a:cubicBezTo>
                  <a:close/>
                  <a:moveTo>
                    <a:pt x="1320800" y="0"/>
                  </a:moveTo>
                  <a:cubicBezTo>
                    <a:pt x="1376680" y="0"/>
                    <a:pt x="1422400" y="45720"/>
                    <a:pt x="1422400" y="101600"/>
                  </a:cubicBezTo>
                  <a:cubicBezTo>
                    <a:pt x="1422400" y="157480"/>
                    <a:pt x="1376680" y="203200"/>
                    <a:pt x="1320800" y="203200"/>
                  </a:cubicBezTo>
                  <a:cubicBezTo>
                    <a:pt x="1264920" y="203200"/>
                    <a:pt x="1219200" y="157480"/>
                    <a:pt x="1219200" y="101600"/>
                  </a:cubicBezTo>
                  <a:cubicBezTo>
                    <a:pt x="1219200" y="45720"/>
                    <a:pt x="1264920" y="0"/>
                    <a:pt x="1320800" y="0"/>
                  </a:cubicBezTo>
                  <a:close/>
                  <a:moveTo>
                    <a:pt x="1727200" y="0"/>
                  </a:moveTo>
                  <a:cubicBezTo>
                    <a:pt x="1783080" y="0"/>
                    <a:pt x="1828800" y="45720"/>
                    <a:pt x="1828800" y="101600"/>
                  </a:cubicBezTo>
                  <a:cubicBezTo>
                    <a:pt x="1828800" y="157480"/>
                    <a:pt x="1783080" y="203200"/>
                    <a:pt x="1727200" y="203200"/>
                  </a:cubicBezTo>
                  <a:cubicBezTo>
                    <a:pt x="1671320" y="203200"/>
                    <a:pt x="1625600" y="157480"/>
                    <a:pt x="1625600" y="101600"/>
                  </a:cubicBezTo>
                  <a:cubicBezTo>
                    <a:pt x="1625600" y="45720"/>
                    <a:pt x="1671320" y="0"/>
                    <a:pt x="1727200" y="0"/>
                  </a:cubicBezTo>
                  <a:close/>
                  <a:moveTo>
                    <a:pt x="2133600" y="0"/>
                  </a:moveTo>
                  <a:cubicBezTo>
                    <a:pt x="2189480" y="0"/>
                    <a:pt x="2235200" y="45720"/>
                    <a:pt x="2235200" y="101600"/>
                  </a:cubicBezTo>
                  <a:cubicBezTo>
                    <a:pt x="2235200" y="157480"/>
                    <a:pt x="2189480" y="203200"/>
                    <a:pt x="2133600" y="203200"/>
                  </a:cubicBezTo>
                  <a:cubicBezTo>
                    <a:pt x="2077720" y="203200"/>
                    <a:pt x="2032000" y="157480"/>
                    <a:pt x="2032000" y="101600"/>
                  </a:cubicBezTo>
                  <a:cubicBezTo>
                    <a:pt x="2032000" y="45720"/>
                    <a:pt x="2077720" y="0"/>
                    <a:pt x="2133600" y="0"/>
                  </a:cubicBezTo>
                  <a:close/>
                  <a:moveTo>
                    <a:pt x="2540000" y="0"/>
                  </a:moveTo>
                  <a:cubicBezTo>
                    <a:pt x="2595880" y="0"/>
                    <a:pt x="2641600" y="45720"/>
                    <a:pt x="2641600" y="101600"/>
                  </a:cubicBezTo>
                  <a:cubicBezTo>
                    <a:pt x="2641600" y="157480"/>
                    <a:pt x="2595880" y="203200"/>
                    <a:pt x="2540000" y="203200"/>
                  </a:cubicBezTo>
                  <a:cubicBezTo>
                    <a:pt x="2484120" y="203200"/>
                    <a:pt x="2438400" y="157480"/>
                    <a:pt x="2438400" y="101600"/>
                  </a:cubicBezTo>
                  <a:cubicBezTo>
                    <a:pt x="2438400" y="45720"/>
                    <a:pt x="2484120" y="0"/>
                    <a:pt x="2540000" y="0"/>
                  </a:cubicBezTo>
                  <a:close/>
                  <a:moveTo>
                    <a:pt x="2946400" y="0"/>
                  </a:moveTo>
                  <a:cubicBezTo>
                    <a:pt x="3002280" y="0"/>
                    <a:pt x="3048000" y="45720"/>
                    <a:pt x="3048000" y="101600"/>
                  </a:cubicBezTo>
                  <a:cubicBezTo>
                    <a:pt x="3048000" y="157480"/>
                    <a:pt x="3002280" y="203200"/>
                    <a:pt x="2946400" y="203200"/>
                  </a:cubicBezTo>
                  <a:cubicBezTo>
                    <a:pt x="2890520" y="203200"/>
                    <a:pt x="2844800" y="157480"/>
                    <a:pt x="2844800" y="101600"/>
                  </a:cubicBezTo>
                  <a:cubicBezTo>
                    <a:pt x="2844800" y="45720"/>
                    <a:pt x="2890520" y="0"/>
                    <a:pt x="2946400" y="0"/>
                  </a:cubicBezTo>
                  <a:close/>
                  <a:moveTo>
                    <a:pt x="3352800" y="0"/>
                  </a:moveTo>
                  <a:cubicBezTo>
                    <a:pt x="3408680" y="0"/>
                    <a:pt x="3454400" y="45720"/>
                    <a:pt x="3454400" y="101600"/>
                  </a:cubicBezTo>
                  <a:cubicBezTo>
                    <a:pt x="3454400" y="157480"/>
                    <a:pt x="3408680" y="203200"/>
                    <a:pt x="3352800" y="203200"/>
                  </a:cubicBezTo>
                  <a:cubicBezTo>
                    <a:pt x="3296920" y="203200"/>
                    <a:pt x="3251200" y="157480"/>
                    <a:pt x="3251200" y="101600"/>
                  </a:cubicBezTo>
                  <a:cubicBezTo>
                    <a:pt x="3251200" y="45720"/>
                    <a:pt x="3296920" y="0"/>
                    <a:pt x="3352800" y="0"/>
                  </a:cubicBezTo>
                  <a:close/>
                  <a:moveTo>
                    <a:pt x="3759200" y="0"/>
                  </a:moveTo>
                  <a:cubicBezTo>
                    <a:pt x="3815080" y="0"/>
                    <a:pt x="3860800" y="45720"/>
                    <a:pt x="3860800" y="101600"/>
                  </a:cubicBezTo>
                  <a:cubicBezTo>
                    <a:pt x="3860800" y="157480"/>
                    <a:pt x="3815080" y="203200"/>
                    <a:pt x="3759200" y="203200"/>
                  </a:cubicBezTo>
                  <a:cubicBezTo>
                    <a:pt x="3703320" y="203200"/>
                    <a:pt x="3657600" y="157480"/>
                    <a:pt x="3657600" y="101600"/>
                  </a:cubicBezTo>
                  <a:cubicBezTo>
                    <a:pt x="3657600" y="45720"/>
                    <a:pt x="3703320" y="0"/>
                    <a:pt x="3759200" y="0"/>
                  </a:cubicBezTo>
                  <a:close/>
                  <a:moveTo>
                    <a:pt x="4165600" y="0"/>
                  </a:moveTo>
                  <a:cubicBezTo>
                    <a:pt x="4221480" y="0"/>
                    <a:pt x="4267200" y="45720"/>
                    <a:pt x="4267200" y="101600"/>
                  </a:cubicBezTo>
                  <a:cubicBezTo>
                    <a:pt x="4267200" y="157480"/>
                    <a:pt x="4221480" y="203200"/>
                    <a:pt x="4165600" y="203200"/>
                  </a:cubicBezTo>
                  <a:cubicBezTo>
                    <a:pt x="4109720" y="203200"/>
                    <a:pt x="4064000" y="157480"/>
                    <a:pt x="4064000" y="101600"/>
                  </a:cubicBezTo>
                  <a:cubicBezTo>
                    <a:pt x="4064000" y="45720"/>
                    <a:pt x="4109720" y="0"/>
                    <a:pt x="4165600" y="0"/>
                  </a:cubicBezTo>
                  <a:close/>
                  <a:moveTo>
                    <a:pt x="4572000" y="0"/>
                  </a:moveTo>
                  <a:cubicBezTo>
                    <a:pt x="4627880" y="0"/>
                    <a:pt x="4673600" y="45720"/>
                    <a:pt x="4673600" y="101600"/>
                  </a:cubicBezTo>
                  <a:cubicBezTo>
                    <a:pt x="4673600" y="157480"/>
                    <a:pt x="4627880" y="203200"/>
                    <a:pt x="4572000" y="203200"/>
                  </a:cubicBezTo>
                  <a:cubicBezTo>
                    <a:pt x="4516120" y="203200"/>
                    <a:pt x="4470400" y="157480"/>
                    <a:pt x="4470400" y="101600"/>
                  </a:cubicBezTo>
                  <a:cubicBezTo>
                    <a:pt x="4470400" y="45720"/>
                    <a:pt x="4516120" y="0"/>
                    <a:pt x="4572000" y="0"/>
                  </a:cubicBezTo>
                  <a:close/>
                  <a:moveTo>
                    <a:pt x="4978400" y="0"/>
                  </a:moveTo>
                  <a:cubicBezTo>
                    <a:pt x="5034280" y="0"/>
                    <a:pt x="5080000" y="45720"/>
                    <a:pt x="5080000" y="101600"/>
                  </a:cubicBezTo>
                  <a:cubicBezTo>
                    <a:pt x="5080000" y="157480"/>
                    <a:pt x="5034280" y="203200"/>
                    <a:pt x="4978400" y="203200"/>
                  </a:cubicBezTo>
                  <a:cubicBezTo>
                    <a:pt x="4922520" y="203200"/>
                    <a:pt x="4876800" y="157480"/>
                    <a:pt x="4876800" y="101600"/>
                  </a:cubicBezTo>
                  <a:cubicBezTo>
                    <a:pt x="4876800" y="45720"/>
                    <a:pt x="4922520" y="0"/>
                    <a:pt x="4978400" y="0"/>
                  </a:cubicBezTo>
                  <a:close/>
                  <a:moveTo>
                    <a:pt x="5384800" y="0"/>
                  </a:moveTo>
                  <a:cubicBezTo>
                    <a:pt x="5440680" y="0"/>
                    <a:pt x="5486400" y="45720"/>
                    <a:pt x="5486400" y="101600"/>
                  </a:cubicBezTo>
                  <a:cubicBezTo>
                    <a:pt x="5486400" y="157480"/>
                    <a:pt x="5440680" y="203200"/>
                    <a:pt x="5384800" y="203200"/>
                  </a:cubicBezTo>
                  <a:cubicBezTo>
                    <a:pt x="5328920" y="203200"/>
                    <a:pt x="5283200" y="157480"/>
                    <a:pt x="5283200" y="101600"/>
                  </a:cubicBezTo>
                  <a:cubicBezTo>
                    <a:pt x="5283200" y="45720"/>
                    <a:pt x="5328920" y="0"/>
                    <a:pt x="5384800" y="0"/>
                  </a:cubicBezTo>
                  <a:close/>
                  <a:moveTo>
                    <a:pt x="5791200" y="0"/>
                  </a:moveTo>
                  <a:cubicBezTo>
                    <a:pt x="5847080" y="0"/>
                    <a:pt x="5892800" y="45720"/>
                    <a:pt x="5892800" y="101600"/>
                  </a:cubicBezTo>
                  <a:cubicBezTo>
                    <a:pt x="5892800" y="157480"/>
                    <a:pt x="5847080" y="203200"/>
                    <a:pt x="5791200" y="203200"/>
                  </a:cubicBezTo>
                  <a:cubicBezTo>
                    <a:pt x="5735320" y="203200"/>
                    <a:pt x="5689600" y="157480"/>
                    <a:pt x="5689600" y="101600"/>
                  </a:cubicBezTo>
                  <a:cubicBezTo>
                    <a:pt x="5689600" y="45720"/>
                    <a:pt x="5735320" y="0"/>
                    <a:pt x="5791200" y="0"/>
                  </a:cubicBezTo>
                  <a:close/>
                  <a:moveTo>
                    <a:pt x="6197600" y="0"/>
                  </a:moveTo>
                  <a:cubicBezTo>
                    <a:pt x="6253480" y="0"/>
                    <a:pt x="6299200" y="45720"/>
                    <a:pt x="6299200" y="101600"/>
                  </a:cubicBezTo>
                  <a:cubicBezTo>
                    <a:pt x="6299200" y="157480"/>
                    <a:pt x="6253480" y="203200"/>
                    <a:pt x="6197600" y="203200"/>
                  </a:cubicBezTo>
                  <a:cubicBezTo>
                    <a:pt x="6141720" y="203200"/>
                    <a:pt x="6096000" y="157480"/>
                    <a:pt x="6096000" y="101600"/>
                  </a:cubicBezTo>
                  <a:cubicBezTo>
                    <a:pt x="6096000" y="45720"/>
                    <a:pt x="6141720" y="0"/>
                    <a:pt x="6197600" y="0"/>
                  </a:cubicBezTo>
                  <a:close/>
                  <a:moveTo>
                    <a:pt x="6604000" y="0"/>
                  </a:moveTo>
                  <a:cubicBezTo>
                    <a:pt x="6659880" y="0"/>
                    <a:pt x="6705600" y="45720"/>
                    <a:pt x="6705600" y="101600"/>
                  </a:cubicBezTo>
                  <a:cubicBezTo>
                    <a:pt x="6705600" y="157480"/>
                    <a:pt x="6659880" y="203200"/>
                    <a:pt x="6604000" y="203200"/>
                  </a:cubicBezTo>
                  <a:cubicBezTo>
                    <a:pt x="6548120" y="203200"/>
                    <a:pt x="6502400" y="157480"/>
                    <a:pt x="6502400" y="101600"/>
                  </a:cubicBezTo>
                  <a:cubicBezTo>
                    <a:pt x="6502400" y="45720"/>
                    <a:pt x="6548120" y="0"/>
                    <a:pt x="6604000" y="0"/>
                  </a:cubicBezTo>
                  <a:close/>
                  <a:moveTo>
                    <a:pt x="7010400" y="0"/>
                  </a:moveTo>
                  <a:cubicBezTo>
                    <a:pt x="7066280" y="0"/>
                    <a:pt x="7112000" y="45720"/>
                    <a:pt x="7112000" y="101600"/>
                  </a:cubicBezTo>
                  <a:cubicBezTo>
                    <a:pt x="7112000" y="157480"/>
                    <a:pt x="7066280" y="203200"/>
                    <a:pt x="7010400" y="203200"/>
                  </a:cubicBezTo>
                  <a:cubicBezTo>
                    <a:pt x="6954520" y="203200"/>
                    <a:pt x="6908800" y="157480"/>
                    <a:pt x="6908800" y="101600"/>
                  </a:cubicBezTo>
                  <a:cubicBezTo>
                    <a:pt x="6908800" y="45720"/>
                    <a:pt x="6954520" y="0"/>
                    <a:pt x="7010400" y="0"/>
                  </a:cubicBezTo>
                  <a:close/>
                  <a:moveTo>
                    <a:pt x="7416800" y="0"/>
                  </a:moveTo>
                  <a:cubicBezTo>
                    <a:pt x="7472680" y="0"/>
                    <a:pt x="7518400" y="45720"/>
                    <a:pt x="7518400" y="101600"/>
                  </a:cubicBezTo>
                  <a:cubicBezTo>
                    <a:pt x="7518400" y="157480"/>
                    <a:pt x="7472680" y="203200"/>
                    <a:pt x="7416800" y="203200"/>
                  </a:cubicBezTo>
                  <a:cubicBezTo>
                    <a:pt x="7360920" y="203200"/>
                    <a:pt x="7315200" y="157480"/>
                    <a:pt x="7315200" y="101600"/>
                  </a:cubicBezTo>
                  <a:cubicBezTo>
                    <a:pt x="7315200" y="45720"/>
                    <a:pt x="7360920" y="0"/>
                    <a:pt x="7416800" y="0"/>
                  </a:cubicBezTo>
                  <a:close/>
                  <a:moveTo>
                    <a:pt x="7823200" y="0"/>
                  </a:moveTo>
                  <a:cubicBezTo>
                    <a:pt x="7879080" y="0"/>
                    <a:pt x="7924800" y="45720"/>
                    <a:pt x="7924800" y="101600"/>
                  </a:cubicBezTo>
                  <a:cubicBezTo>
                    <a:pt x="7924800" y="157480"/>
                    <a:pt x="7879080" y="203200"/>
                    <a:pt x="7823200" y="203200"/>
                  </a:cubicBezTo>
                  <a:cubicBezTo>
                    <a:pt x="7767320" y="203200"/>
                    <a:pt x="7721600" y="157480"/>
                    <a:pt x="7721600" y="101600"/>
                  </a:cubicBezTo>
                  <a:cubicBezTo>
                    <a:pt x="7721600" y="45720"/>
                    <a:pt x="7767320" y="0"/>
                    <a:pt x="7823200" y="0"/>
                  </a:cubicBezTo>
                  <a:close/>
                  <a:moveTo>
                    <a:pt x="8229600" y="0"/>
                  </a:moveTo>
                  <a:cubicBezTo>
                    <a:pt x="8285480" y="0"/>
                    <a:pt x="8331200" y="45720"/>
                    <a:pt x="8331200" y="101600"/>
                  </a:cubicBezTo>
                  <a:cubicBezTo>
                    <a:pt x="8331200" y="157480"/>
                    <a:pt x="8285480" y="203200"/>
                    <a:pt x="8229600" y="203200"/>
                  </a:cubicBezTo>
                  <a:cubicBezTo>
                    <a:pt x="8173720" y="203200"/>
                    <a:pt x="8128000" y="157480"/>
                    <a:pt x="8128000" y="101600"/>
                  </a:cubicBezTo>
                  <a:cubicBezTo>
                    <a:pt x="8128000" y="45720"/>
                    <a:pt x="8173720" y="0"/>
                    <a:pt x="8229600" y="0"/>
                  </a:cubicBezTo>
                  <a:close/>
                </a:path>
              </a:pathLst>
            </a:custGeom>
            <a:solidFill>
              <a:srgbClr val="13538A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4170643" y="2438517"/>
            <a:ext cx="1545157" cy="647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5"/>
              </a:lnSpc>
            </a:pPr>
            <a:r>
              <a:rPr lang="en-US" sz="2000" spc="90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Main system</a:t>
            </a:r>
            <a:endParaRPr lang="en-US" sz="2000" spc="90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618390" y="6782623"/>
            <a:ext cx="12416065" cy="332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90"/>
              </a:lnSpc>
            </a:pPr>
            <a:r>
              <a:rPr lang="en-US" sz="1850" spc="92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Examples: Sub System with 20 zones ; cable requirements as below:</a:t>
            </a:r>
            <a:endParaRPr lang="en-US" sz="1850" spc="92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618445" y="7310647"/>
            <a:ext cx="5906951" cy="222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45770" lvl="1" indent="-222885">
              <a:lnSpc>
                <a:spcPts val="2890"/>
              </a:lnSpc>
              <a:buFont typeface="Arial" panose="020B0604020202020204"/>
              <a:buChar char="•"/>
            </a:pPr>
            <a:r>
              <a:rPr lang="en-US" sz="2000" spc="103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20 x 2 Core 2.5mm or higher size</a:t>
            </a:r>
            <a:endParaRPr lang="en-US" sz="2000" spc="103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  <a:p>
            <a:pPr marL="445770" lvl="1" indent="-222885">
              <a:lnSpc>
                <a:spcPts val="2890"/>
              </a:lnSpc>
              <a:buFont typeface="Arial" panose="020B0604020202020204"/>
              <a:buChar char="•"/>
            </a:pPr>
            <a:r>
              <a:rPr lang="en-US" sz="2000" spc="103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2 x 2 Core 2.5 for 24V DC</a:t>
            </a:r>
            <a:endParaRPr lang="en-US" sz="2000" spc="103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  <a:p>
            <a:pPr marL="445770" lvl="1" indent="-222885">
              <a:lnSpc>
                <a:spcPts val="2890"/>
              </a:lnSpc>
              <a:buFont typeface="Arial" panose="020B0604020202020204"/>
              <a:buChar char="•"/>
            </a:pPr>
            <a:r>
              <a:rPr lang="en-US" sz="2000" spc="103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overriding</a:t>
            </a:r>
            <a:endParaRPr lang="en-US" sz="2000" spc="103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  <a:p>
            <a:pPr marL="445770" lvl="1" indent="-222885" algn="l">
              <a:lnSpc>
                <a:spcPts val="2890"/>
              </a:lnSpc>
              <a:buFont typeface="Arial" panose="020B0604020202020204"/>
              <a:buChar char="•"/>
            </a:pPr>
            <a:r>
              <a:rPr lang="en-US" sz="2000" spc="103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2 Pair screen cable for audio</a:t>
            </a:r>
            <a:endParaRPr lang="en-US" sz="2000" spc="103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  <a:p>
            <a:pPr marL="445770" lvl="1" indent="-222885">
              <a:lnSpc>
                <a:spcPts val="2890"/>
              </a:lnSpc>
              <a:buFont typeface="Arial" panose="020B0604020202020204"/>
              <a:buChar char="•"/>
            </a:pPr>
            <a:r>
              <a:rPr lang="en-US" sz="2000" spc="103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2 Pair screen for data</a:t>
            </a:r>
            <a:endParaRPr lang="en-US" sz="2000" spc="103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  <a:p>
            <a:pPr marL="445770" lvl="1" indent="-222885">
              <a:lnSpc>
                <a:spcPts val="2890"/>
              </a:lnSpc>
              <a:buFont typeface="Arial" panose="020B0604020202020204"/>
              <a:buChar char="•"/>
            </a:pPr>
            <a:r>
              <a:rPr lang="en-US" sz="2000" spc="103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Outdoor cablings ( armoured )</a:t>
            </a:r>
            <a:endParaRPr lang="en-US" sz="2000" spc="103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6935651" y="4844236"/>
            <a:ext cx="4160313" cy="434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5"/>
              </a:lnSpc>
            </a:pPr>
            <a:r>
              <a:rPr lang="en-US" sz="2000" spc="121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Fiber link to sub systems</a:t>
            </a:r>
            <a:endParaRPr lang="en-US" sz="2000" spc="121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4072311" y="3107025"/>
            <a:ext cx="1741820" cy="153973"/>
            <a:chOff x="0" y="0"/>
            <a:chExt cx="9194800" cy="812800"/>
          </a:xfrm>
        </p:grpSpPr>
        <p:sp>
          <p:nvSpPr>
            <p:cNvPr id="14" name="Freeform 14"/>
            <p:cNvSpPr/>
            <p:nvPr/>
          </p:nvSpPr>
          <p:spPr>
            <a:xfrm>
              <a:off x="457200" y="304800"/>
              <a:ext cx="8331200" cy="203200"/>
            </a:xfrm>
            <a:custGeom>
              <a:avLst/>
              <a:gdLst/>
              <a:ahLst/>
              <a:cxnLst/>
              <a:rect l="l" t="t" r="r" b="b"/>
              <a:pathLst>
                <a:path w="8331200" h="203200">
                  <a:moveTo>
                    <a:pt x="101600" y="0"/>
                  </a:moveTo>
                  <a:cubicBezTo>
                    <a:pt x="157480" y="0"/>
                    <a:pt x="203200" y="45720"/>
                    <a:pt x="203200" y="101600"/>
                  </a:cubicBezTo>
                  <a:cubicBezTo>
                    <a:pt x="203200" y="157480"/>
                    <a:pt x="157480" y="203200"/>
                    <a:pt x="101600" y="203200"/>
                  </a:cubicBezTo>
                  <a:cubicBezTo>
                    <a:pt x="45720" y="203200"/>
                    <a:pt x="0" y="157480"/>
                    <a:pt x="0" y="101600"/>
                  </a:cubicBezTo>
                  <a:cubicBezTo>
                    <a:pt x="0" y="45720"/>
                    <a:pt x="45720" y="0"/>
                    <a:pt x="101600" y="0"/>
                  </a:cubicBezTo>
                  <a:close/>
                  <a:moveTo>
                    <a:pt x="508000" y="0"/>
                  </a:moveTo>
                  <a:cubicBezTo>
                    <a:pt x="563880" y="0"/>
                    <a:pt x="609600" y="45720"/>
                    <a:pt x="609600" y="101600"/>
                  </a:cubicBezTo>
                  <a:cubicBezTo>
                    <a:pt x="609600" y="157480"/>
                    <a:pt x="563880" y="203200"/>
                    <a:pt x="508000" y="203200"/>
                  </a:cubicBezTo>
                  <a:cubicBezTo>
                    <a:pt x="452120" y="203200"/>
                    <a:pt x="406400" y="157480"/>
                    <a:pt x="406400" y="101600"/>
                  </a:cubicBezTo>
                  <a:cubicBezTo>
                    <a:pt x="406400" y="45720"/>
                    <a:pt x="452120" y="0"/>
                    <a:pt x="508000" y="0"/>
                  </a:cubicBezTo>
                  <a:close/>
                  <a:moveTo>
                    <a:pt x="914400" y="0"/>
                  </a:moveTo>
                  <a:cubicBezTo>
                    <a:pt x="970280" y="0"/>
                    <a:pt x="1016000" y="45720"/>
                    <a:pt x="1016000" y="101600"/>
                  </a:cubicBezTo>
                  <a:cubicBezTo>
                    <a:pt x="1016000" y="157480"/>
                    <a:pt x="970280" y="203200"/>
                    <a:pt x="914400" y="203200"/>
                  </a:cubicBezTo>
                  <a:cubicBezTo>
                    <a:pt x="858520" y="203200"/>
                    <a:pt x="812800" y="157480"/>
                    <a:pt x="812800" y="101600"/>
                  </a:cubicBezTo>
                  <a:cubicBezTo>
                    <a:pt x="812800" y="45720"/>
                    <a:pt x="858520" y="0"/>
                    <a:pt x="914400" y="0"/>
                  </a:cubicBezTo>
                  <a:close/>
                  <a:moveTo>
                    <a:pt x="1320800" y="0"/>
                  </a:moveTo>
                  <a:cubicBezTo>
                    <a:pt x="1376680" y="0"/>
                    <a:pt x="1422400" y="45720"/>
                    <a:pt x="1422400" y="101600"/>
                  </a:cubicBezTo>
                  <a:cubicBezTo>
                    <a:pt x="1422400" y="157480"/>
                    <a:pt x="1376680" y="203200"/>
                    <a:pt x="1320800" y="203200"/>
                  </a:cubicBezTo>
                  <a:cubicBezTo>
                    <a:pt x="1264920" y="203200"/>
                    <a:pt x="1219200" y="157480"/>
                    <a:pt x="1219200" y="101600"/>
                  </a:cubicBezTo>
                  <a:cubicBezTo>
                    <a:pt x="1219200" y="45720"/>
                    <a:pt x="1264920" y="0"/>
                    <a:pt x="1320800" y="0"/>
                  </a:cubicBezTo>
                  <a:close/>
                  <a:moveTo>
                    <a:pt x="1727200" y="0"/>
                  </a:moveTo>
                  <a:cubicBezTo>
                    <a:pt x="1783080" y="0"/>
                    <a:pt x="1828800" y="45720"/>
                    <a:pt x="1828800" y="101600"/>
                  </a:cubicBezTo>
                  <a:cubicBezTo>
                    <a:pt x="1828800" y="157480"/>
                    <a:pt x="1783080" y="203200"/>
                    <a:pt x="1727200" y="203200"/>
                  </a:cubicBezTo>
                  <a:cubicBezTo>
                    <a:pt x="1671320" y="203200"/>
                    <a:pt x="1625600" y="157480"/>
                    <a:pt x="1625600" y="101600"/>
                  </a:cubicBezTo>
                  <a:cubicBezTo>
                    <a:pt x="1625600" y="45720"/>
                    <a:pt x="1671320" y="0"/>
                    <a:pt x="1727200" y="0"/>
                  </a:cubicBezTo>
                  <a:close/>
                  <a:moveTo>
                    <a:pt x="2133600" y="0"/>
                  </a:moveTo>
                  <a:cubicBezTo>
                    <a:pt x="2189480" y="0"/>
                    <a:pt x="2235200" y="45720"/>
                    <a:pt x="2235200" y="101600"/>
                  </a:cubicBezTo>
                  <a:cubicBezTo>
                    <a:pt x="2235200" y="157480"/>
                    <a:pt x="2189480" y="203200"/>
                    <a:pt x="2133600" y="203200"/>
                  </a:cubicBezTo>
                  <a:cubicBezTo>
                    <a:pt x="2077720" y="203200"/>
                    <a:pt x="2032000" y="157480"/>
                    <a:pt x="2032000" y="101600"/>
                  </a:cubicBezTo>
                  <a:cubicBezTo>
                    <a:pt x="2032000" y="45720"/>
                    <a:pt x="2077720" y="0"/>
                    <a:pt x="2133600" y="0"/>
                  </a:cubicBezTo>
                  <a:close/>
                  <a:moveTo>
                    <a:pt x="2540000" y="0"/>
                  </a:moveTo>
                  <a:cubicBezTo>
                    <a:pt x="2595880" y="0"/>
                    <a:pt x="2641600" y="45720"/>
                    <a:pt x="2641600" y="101600"/>
                  </a:cubicBezTo>
                  <a:cubicBezTo>
                    <a:pt x="2641600" y="157480"/>
                    <a:pt x="2595880" y="203200"/>
                    <a:pt x="2540000" y="203200"/>
                  </a:cubicBezTo>
                  <a:cubicBezTo>
                    <a:pt x="2484120" y="203200"/>
                    <a:pt x="2438400" y="157480"/>
                    <a:pt x="2438400" y="101600"/>
                  </a:cubicBezTo>
                  <a:cubicBezTo>
                    <a:pt x="2438400" y="45720"/>
                    <a:pt x="2484120" y="0"/>
                    <a:pt x="2540000" y="0"/>
                  </a:cubicBezTo>
                  <a:close/>
                  <a:moveTo>
                    <a:pt x="2946400" y="0"/>
                  </a:moveTo>
                  <a:cubicBezTo>
                    <a:pt x="3002280" y="0"/>
                    <a:pt x="3048000" y="45720"/>
                    <a:pt x="3048000" y="101600"/>
                  </a:cubicBezTo>
                  <a:cubicBezTo>
                    <a:pt x="3048000" y="157480"/>
                    <a:pt x="3002280" y="203200"/>
                    <a:pt x="2946400" y="203200"/>
                  </a:cubicBezTo>
                  <a:cubicBezTo>
                    <a:pt x="2890520" y="203200"/>
                    <a:pt x="2844800" y="157480"/>
                    <a:pt x="2844800" y="101600"/>
                  </a:cubicBezTo>
                  <a:cubicBezTo>
                    <a:pt x="2844800" y="45720"/>
                    <a:pt x="2890520" y="0"/>
                    <a:pt x="2946400" y="0"/>
                  </a:cubicBezTo>
                  <a:close/>
                  <a:moveTo>
                    <a:pt x="3352800" y="0"/>
                  </a:moveTo>
                  <a:cubicBezTo>
                    <a:pt x="3408680" y="0"/>
                    <a:pt x="3454400" y="45720"/>
                    <a:pt x="3454400" y="101600"/>
                  </a:cubicBezTo>
                  <a:cubicBezTo>
                    <a:pt x="3454400" y="157480"/>
                    <a:pt x="3408680" y="203200"/>
                    <a:pt x="3352800" y="203200"/>
                  </a:cubicBezTo>
                  <a:cubicBezTo>
                    <a:pt x="3296920" y="203200"/>
                    <a:pt x="3251200" y="157480"/>
                    <a:pt x="3251200" y="101600"/>
                  </a:cubicBezTo>
                  <a:cubicBezTo>
                    <a:pt x="3251200" y="45720"/>
                    <a:pt x="3296920" y="0"/>
                    <a:pt x="3352800" y="0"/>
                  </a:cubicBezTo>
                  <a:close/>
                  <a:moveTo>
                    <a:pt x="3759200" y="0"/>
                  </a:moveTo>
                  <a:cubicBezTo>
                    <a:pt x="3815080" y="0"/>
                    <a:pt x="3860800" y="45720"/>
                    <a:pt x="3860800" y="101600"/>
                  </a:cubicBezTo>
                  <a:cubicBezTo>
                    <a:pt x="3860800" y="157480"/>
                    <a:pt x="3815080" y="203200"/>
                    <a:pt x="3759200" y="203200"/>
                  </a:cubicBezTo>
                  <a:cubicBezTo>
                    <a:pt x="3703320" y="203200"/>
                    <a:pt x="3657600" y="157480"/>
                    <a:pt x="3657600" y="101600"/>
                  </a:cubicBezTo>
                  <a:cubicBezTo>
                    <a:pt x="3657600" y="45720"/>
                    <a:pt x="3703320" y="0"/>
                    <a:pt x="3759200" y="0"/>
                  </a:cubicBezTo>
                  <a:close/>
                  <a:moveTo>
                    <a:pt x="4165600" y="0"/>
                  </a:moveTo>
                  <a:cubicBezTo>
                    <a:pt x="4221480" y="0"/>
                    <a:pt x="4267200" y="45720"/>
                    <a:pt x="4267200" y="101600"/>
                  </a:cubicBezTo>
                  <a:cubicBezTo>
                    <a:pt x="4267200" y="157480"/>
                    <a:pt x="4221480" y="203200"/>
                    <a:pt x="4165600" y="203200"/>
                  </a:cubicBezTo>
                  <a:cubicBezTo>
                    <a:pt x="4109720" y="203200"/>
                    <a:pt x="4064000" y="157480"/>
                    <a:pt x="4064000" y="101600"/>
                  </a:cubicBezTo>
                  <a:cubicBezTo>
                    <a:pt x="4064000" y="45720"/>
                    <a:pt x="4109720" y="0"/>
                    <a:pt x="4165600" y="0"/>
                  </a:cubicBezTo>
                  <a:close/>
                  <a:moveTo>
                    <a:pt x="4572000" y="0"/>
                  </a:moveTo>
                  <a:cubicBezTo>
                    <a:pt x="4627880" y="0"/>
                    <a:pt x="4673600" y="45720"/>
                    <a:pt x="4673600" y="101600"/>
                  </a:cubicBezTo>
                  <a:cubicBezTo>
                    <a:pt x="4673600" y="157480"/>
                    <a:pt x="4627880" y="203200"/>
                    <a:pt x="4572000" y="203200"/>
                  </a:cubicBezTo>
                  <a:cubicBezTo>
                    <a:pt x="4516120" y="203200"/>
                    <a:pt x="4470400" y="157480"/>
                    <a:pt x="4470400" y="101600"/>
                  </a:cubicBezTo>
                  <a:cubicBezTo>
                    <a:pt x="4470400" y="45720"/>
                    <a:pt x="4516120" y="0"/>
                    <a:pt x="4572000" y="0"/>
                  </a:cubicBezTo>
                  <a:close/>
                  <a:moveTo>
                    <a:pt x="4978400" y="0"/>
                  </a:moveTo>
                  <a:cubicBezTo>
                    <a:pt x="5034280" y="0"/>
                    <a:pt x="5080000" y="45720"/>
                    <a:pt x="5080000" y="101600"/>
                  </a:cubicBezTo>
                  <a:cubicBezTo>
                    <a:pt x="5080000" y="157480"/>
                    <a:pt x="5034280" y="203200"/>
                    <a:pt x="4978400" y="203200"/>
                  </a:cubicBezTo>
                  <a:cubicBezTo>
                    <a:pt x="4922520" y="203200"/>
                    <a:pt x="4876800" y="157480"/>
                    <a:pt x="4876800" y="101600"/>
                  </a:cubicBezTo>
                  <a:cubicBezTo>
                    <a:pt x="4876800" y="45720"/>
                    <a:pt x="4922520" y="0"/>
                    <a:pt x="4978400" y="0"/>
                  </a:cubicBezTo>
                  <a:close/>
                  <a:moveTo>
                    <a:pt x="5384800" y="0"/>
                  </a:moveTo>
                  <a:cubicBezTo>
                    <a:pt x="5440680" y="0"/>
                    <a:pt x="5486400" y="45720"/>
                    <a:pt x="5486400" y="101600"/>
                  </a:cubicBezTo>
                  <a:cubicBezTo>
                    <a:pt x="5486400" y="157480"/>
                    <a:pt x="5440680" y="203200"/>
                    <a:pt x="5384800" y="203200"/>
                  </a:cubicBezTo>
                  <a:cubicBezTo>
                    <a:pt x="5328920" y="203200"/>
                    <a:pt x="5283200" y="157480"/>
                    <a:pt x="5283200" y="101600"/>
                  </a:cubicBezTo>
                  <a:cubicBezTo>
                    <a:pt x="5283200" y="45720"/>
                    <a:pt x="5328920" y="0"/>
                    <a:pt x="5384800" y="0"/>
                  </a:cubicBezTo>
                  <a:close/>
                  <a:moveTo>
                    <a:pt x="5791200" y="0"/>
                  </a:moveTo>
                  <a:cubicBezTo>
                    <a:pt x="5847080" y="0"/>
                    <a:pt x="5892800" y="45720"/>
                    <a:pt x="5892800" y="101600"/>
                  </a:cubicBezTo>
                  <a:cubicBezTo>
                    <a:pt x="5892800" y="157480"/>
                    <a:pt x="5847080" y="203200"/>
                    <a:pt x="5791200" y="203200"/>
                  </a:cubicBezTo>
                  <a:cubicBezTo>
                    <a:pt x="5735320" y="203200"/>
                    <a:pt x="5689600" y="157480"/>
                    <a:pt x="5689600" y="101600"/>
                  </a:cubicBezTo>
                  <a:cubicBezTo>
                    <a:pt x="5689600" y="45720"/>
                    <a:pt x="5735320" y="0"/>
                    <a:pt x="5791200" y="0"/>
                  </a:cubicBezTo>
                  <a:close/>
                  <a:moveTo>
                    <a:pt x="6197600" y="0"/>
                  </a:moveTo>
                  <a:cubicBezTo>
                    <a:pt x="6253480" y="0"/>
                    <a:pt x="6299200" y="45720"/>
                    <a:pt x="6299200" y="101600"/>
                  </a:cubicBezTo>
                  <a:cubicBezTo>
                    <a:pt x="6299200" y="157480"/>
                    <a:pt x="6253480" y="203200"/>
                    <a:pt x="6197600" y="203200"/>
                  </a:cubicBezTo>
                  <a:cubicBezTo>
                    <a:pt x="6141720" y="203200"/>
                    <a:pt x="6096000" y="157480"/>
                    <a:pt x="6096000" y="101600"/>
                  </a:cubicBezTo>
                  <a:cubicBezTo>
                    <a:pt x="6096000" y="45720"/>
                    <a:pt x="6141720" y="0"/>
                    <a:pt x="6197600" y="0"/>
                  </a:cubicBezTo>
                  <a:close/>
                  <a:moveTo>
                    <a:pt x="6604000" y="0"/>
                  </a:moveTo>
                  <a:cubicBezTo>
                    <a:pt x="6659880" y="0"/>
                    <a:pt x="6705600" y="45720"/>
                    <a:pt x="6705600" y="101600"/>
                  </a:cubicBezTo>
                  <a:cubicBezTo>
                    <a:pt x="6705600" y="157480"/>
                    <a:pt x="6659880" y="203200"/>
                    <a:pt x="6604000" y="203200"/>
                  </a:cubicBezTo>
                  <a:cubicBezTo>
                    <a:pt x="6548120" y="203200"/>
                    <a:pt x="6502400" y="157480"/>
                    <a:pt x="6502400" y="101600"/>
                  </a:cubicBezTo>
                  <a:cubicBezTo>
                    <a:pt x="6502400" y="45720"/>
                    <a:pt x="6548120" y="0"/>
                    <a:pt x="6604000" y="0"/>
                  </a:cubicBezTo>
                  <a:close/>
                  <a:moveTo>
                    <a:pt x="7010400" y="0"/>
                  </a:moveTo>
                  <a:cubicBezTo>
                    <a:pt x="7066280" y="0"/>
                    <a:pt x="7112000" y="45720"/>
                    <a:pt x="7112000" y="101600"/>
                  </a:cubicBezTo>
                  <a:cubicBezTo>
                    <a:pt x="7112000" y="157480"/>
                    <a:pt x="7066280" y="203200"/>
                    <a:pt x="7010400" y="203200"/>
                  </a:cubicBezTo>
                  <a:cubicBezTo>
                    <a:pt x="6954520" y="203200"/>
                    <a:pt x="6908800" y="157480"/>
                    <a:pt x="6908800" y="101600"/>
                  </a:cubicBezTo>
                  <a:cubicBezTo>
                    <a:pt x="6908800" y="45720"/>
                    <a:pt x="6954520" y="0"/>
                    <a:pt x="7010400" y="0"/>
                  </a:cubicBezTo>
                  <a:close/>
                  <a:moveTo>
                    <a:pt x="7416800" y="0"/>
                  </a:moveTo>
                  <a:cubicBezTo>
                    <a:pt x="7472680" y="0"/>
                    <a:pt x="7518400" y="45720"/>
                    <a:pt x="7518400" y="101600"/>
                  </a:cubicBezTo>
                  <a:cubicBezTo>
                    <a:pt x="7518400" y="157480"/>
                    <a:pt x="7472680" y="203200"/>
                    <a:pt x="7416800" y="203200"/>
                  </a:cubicBezTo>
                  <a:cubicBezTo>
                    <a:pt x="7360920" y="203200"/>
                    <a:pt x="7315200" y="157480"/>
                    <a:pt x="7315200" y="101600"/>
                  </a:cubicBezTo>
                  <a:cubicBezTo>
                    <a:pt x="7315200" y="45720"/>
                    <a:pt x="7360920" y="0"/>
                    <a:pt x="7416800" y="0"/>
                  </a:cubicBezTo>
                  <a:close/>
                  <a:moveTo>
                    <a:pt x="7823200" y="0"/>
                  </a:moveTo>
                  <a:cubicBezTo>
                    <a:pt x="7879080" y="0"/>
                    <a:pt x="7924800" y="45720"/>
                    <a:pt x="7924800" y="101600"/>
                  </a:cubicBezTo>
                  <a:cubicBezTo>
                    <a:pt x="7924800" y="157480"/>
                    <a:pt x="7879080" y="203200"/>
                    <a:pt x="7823200" y="203200"/>
                  </a:cubicBezTo>
                  <a:cubicBezTo>
                    <a:pt x="7767320" y="203200"/>
                    <a:pt x="7721600" y="157480"/>
                    <a:pt x="7721600" y="101600"/>
                  </a:cubicBezTo>
                  <a:cubicBezTo>
                    <a:pt x="7721600" y="45720"/>
                    <a:pt x="7767320" y="0"/>
                    <a:pt x="7823200" y="0"/>
                  </a:cubicBezTo>
                  <a:close/>
                  <a:moveTo>
                    <a:pt x="8229600" y="0"/>
                  </a:moveTo>
                  <a:cubicBezTo>
                    <a:pt x="8285480" y="0"/>
                    <a:pt x="8331200" y="45720"/>
                    <a:pt x="8331200" y="101600"/>
                  </a:cubicBezTo>
                  <a:cubicBezTo>
                    <a:pt x="8331200" y="157480"/>
                    <a:pt x="8285480" y="203200"/>
                    <a:pt x="8229600" y="203200"/>
                  </a:cubicBezTo>
                  <a:cubicBezTo>
                    <a:pt x="8173720" y="203200"/>
                    <a:pt x="8128000" y="157480"/>
                    <a:pt x="8128000" y="101600"/>
                  </a:cubicBezTo>
                  <a:cubicBezTo>
                    <a:pt x="8128000" y="45720"/>
                    <a:pt x="8173720" y="0"/>
                    <a:pt x="8229600" y="0"/>
                  </a:cubicBezTo>
                  <a:close/>
                </a:path>
              </a:pathLst>
            </a:custGeom>
            <a:solidFill>
              <a:srgbClr val="13538A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6639081" y="4482921"/>
            <a:ext cx="4753452" cy="376468"/>
            <a:chOff x="0" y="0"/>
            <a:chExt cx="6414239" cy="508000"/>
          </a:xfrm>
        </p:grpSpPr>
        <p:sp>
          <p:nvSpPr>
            <p:cNvPr id="17" name="Freeform 17"/>
            <p:cNvSpPr/>
            <p:nvPr/>
          </p:nvSpPr>
          <p:spPr>
            <a:xfrm>
              <a:off x="0" y="215900"/>
              <a:ext cx="6118330" cy="76200"/>
            </a:xfrm>
            <a:custGeom>
              <a:avLst/>
              <a:gdLst/>
              <a:ahLst/>
              <a:cxnLst/>
              <a:rect l="l" t="t" r="r" b="b"/>
              <a:pathLst>
                <a:path w="6118330" h="76200">
                  <a:moveTo>
                    <a:pt x="0" y="0"/>
                  </a:moveTo>
                  <a:lnTo>
                    <a:pt x="6118330" y="0"/>
                  </a:lnTo>
                  <a:lnTo>
                    <a:pt x="6118330" y="76200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rgbClr val="13538A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6039589" y="1270"/>
              <a:ext cx="374650" cy="505460"/>
            </a:xfrm>
            <a:custGeom>
              <a:avLst/>
              <a:gdLst/>
              <a:ahLst/>
              <a:cxnLst/>
              <a:rect l="l" t="t" r="r" b="b"/>
              <a:pathLst>
                <a:path w="374650" h="505460">
                  <a:moveTo>
                    <a:pt x="0" y="505460"/>
                  </a:moveTo>
                  <a:lnTo>
                    <a:pt x="0" y="0"/>
                  </a:lnTo>
                  <a:lnTo>
                    <a:pt x="374650" y="252730"/>
                  </a:lnTo>
                  <a:close/>
                </a:path>
              </a:pathLst>
            </a:custGeom>
            <a:solidFill>
              <a:srgbClr val="13538A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1942575" y="1367218"/>
            <a:ext cx="8898724" cy="845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0" lvl="1" indent="-237490">
              <a:lnSpc>
                <a:spcPts val="3300"/>
              </a:lnSpc>
              <a:buFont typeface="Arial" panose="020B0604020202020204"/>
              <a:buChar char="•"/>
            </a:pPr>
            <a:r>
              <a:rPr lang="en-US" sz="2000" spc="109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less cablings as compared to conventional systems for system interlink</a:t>
            </a:r>
            <a:endParaRPr lang="en-US" sz="2000" spc="109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3384393" y="1059871"/>
            <a:ext cx="4760630" cy="612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90"/>
              </a:lnSpc>
            </a:pPr>
            <a:r>
              <a:rPr lang="en-US" sz="1990" b="1" spc="119">
                <a:solidFill>
                  <a:srgbClr val="13538A"/>
                </a:solidFill>
                <a:latin typeface="Swis721 Ex BT" panose="020B0605020202020204" charset="0"/>
                <a:cs typeface="Swis721 Ex BT" panose="020B0605020202020204" charset="0"/>
              </a:rPr>
              <a:t> ADVANTAGES OF IPX SERIES</a:t>
            </a:r>
            <a:endParaRPr lang="en-US" sz="1990" b="1" spc="119">
              <a:solidFill>
                <a:srgbClr val="13538A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256316" y="652740"/>
            <a:ext cx="362581" cy="710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45"/>
              </a:lnSpc>
              <a:spcBef>
                <a:spcPct val="0"/>
              </a:spcBef>
            </a:pPr>
            <a:r>
              <a:rPr lang="en-US" sz="3960" spc="198">
                <a:solidFill>
                  <a:srgbClr val="FFFFFF"/>
                </a:solidFill>
                <a:latin typeface="Swis721 Ex BT" panose="020B0605020202020204" charset="0"/>
                <a:cs typeface="Swis721 Ex BT" panose="020B0605020202020204" charset="0"/>
              </a:rPr>
              <a:t>2</a:t>
            </a:r>
            <a:endParaRPr lang="en-US" sz="3960" spc="198">
              <a:solidFill>
                <a:srgbClr val="FFFFFF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grpSp>
        <p:nvGrpSpPr>
          <p:cNvPr id="22" name="Group 22"/>
          <p:cNvGrpSpPr>
            <a:grpSpLocks noChangeAspect="1"/>
          </p:cNvGrpSpPr>
          <p:nvPr/>
        </p:nvGrpSpPr>
        <p:grpSpPr>
          <a:xfrm rot="-5400000">
            <a:off x="1104545" y="6852280"/>
            <a:ext cx="426792" cy="286961"/>
            <a:chOff x="0" y="0"/>
            <a:chExt cx="1930400" cy="129794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930400" cy="1297940"/>
            </a:xfrm>
            <a:custGeom>
              <a:avLst/>
              <a:gdLst/>
              <a:ahLst/>
              <a:cxnLst/>
              <a:rect l="l" t="t" r="r" b="b"/>
              <a:pathLst>
                <a:path w="1930400" h="1297940">
                  <a:moveTo>
                    <a:pt x="0" y="0"/>
                  </a:moveTo>
                  <a:lnTo>
                    <a:pt x="965200" y="1297940"/>
                  </a:lnTo>
                  <a:lnTo>
                    <a:pt x="1930400" y="0"/>
                  </a:lnTo>
                  <a:close/>
                </a:path>
              </a:pathLst>
            </a:custGeom>
            <a:solidFill>
              <a:srgbClr val="13538A"/>
            </a:solidFill>
          </p:spPr>
        </p:sp>
      </p:grpSp>
      <p:sp>
        <p:nvSpPr>
          <p:cNvPr id="24" name="TextBox 24"/>
          <p:cNvSpPr txBox="1"/>
          <p:nvPr/>
        </p:nvSpPr>
        <p:spPr>
          <a:xfrm>
            <a:off x="11684956" y="7739405"/>
            <a:ext cx="5274826" cy="1346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sz="2000" spc="125">
                <a:solidFill>
                  <a:srgbClr val="000000"/>
                </a:solidFill>
                <a:latin typeface="Swis721 Ex BT" panose="020B0605020202020204" charset="0"/>
                <a:cs typeface="Swis721 Ex BT" panose="020B0605020202020204" charset="0"/>
              </a:rPr>
              <a:t>2 Core Fiber ( SM / MM )</a:t>
            </a:r>
            <a:endParaRPr lang="en-US" sz="2000" spc="125">
              <a:solidFill>
                <a:srgbClr val="000000"/>
              </a:solidFill>
              <a:latin typeface="Swis721 Ex BT" panose="020B0605020202020204" charset="0"/>
              <a:cs typeface="Swis721 Ex BT" panose="020B0605020202020204" charset="0"/>
            </a:endParaRPr>
          </a:p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sz="2000" spc="125">
                <a:solidFill>
                  <a:srgbClr val="000000"/>
                </a:solidFill>
                <a:latin typeface="Swis721 Ex BT" panose="020B0605020202020204" charset="0"/>
                <a:cs typeface="Swis721 Ex BT" panose="020B0605020202020204" charset="0"/>
              </a:rPr>
              <a:t>or </a:t>
            </a:r>
            <a:endParaRPr lang="en-US" sz="2000" spc="125">
              <a:solidFill>
                <a:srgbClr val="000000"/>
              </a:solidFill>
              <a:latin typeface="Swis721 Ex BT" panose="020B0605020202020204" charset="0"/>
              <a:cs typeface="Swis721 Ex BT" panose="020B0605020202020204" charset="0"/>
            </a:endParaRPr>
          </a:p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sz="2000" spc="125">
                <a:solidFill>
                  <a:srgbClr val="000000"/>
                </a:solidFill>
                <a:latin typeface="Swis721 Ex BT" panose="020B0605020202020204" charset="0"/>
                <a:cs typeface="Swis721 Ex BT" panose="020B0605020202020204" charset="0"/>
              </a:rPr>
              <a:t>Not Required if existing LAN used</a:t>
            </a:r>
            <a:endParaRPr lang="en-US" sz="2000" spc="125">
              <a:solidFill>
                <a:srgbClr val="000000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25" name="AutoShape 25"/>
          <p:cNvSpPr/>
          <p:nvPr/>
        </p:nvSpPr>
        <p:spPr>
          <a:xfrm>
            <a:off x="17411700" y="760832"/>
            <a:ext cx="733683" cy="232262"/>
          </a:xfrm>
          <a:prstGeom prst="rect">
            <a:avLst/>
          </a:prstGeom>
          <a:solidFill>
            <a:srgbClr val="2C92D5"/>
          </a:solidFill>
        </p:spPr>
      </p:sp>
      <p:pic>
        <p:nvPicPr>
          <p:cNvPr id="26" name="Picture 9" descr="rack 2 157 x 198 p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387" y="3433350"/>
            <a:ext cx="2361232" cy="2977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9" descr="rack 2 157 x 198 p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6135" y="3182640"/>
            <a:ext cx="2361232" cy="2977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Isosceles Triangle 27"/>
          <p:cNvSpPr/>
          <p:nvPr/>
        </p:nvSpPr>
        <p:spPr>
          <a:xfrm rot="5400000">
            <a:off x="10341845" y="7681467"/>
            <a:ext cx="993298" cy="1109026"/>
          </a:xfrm>
          <a:prstGeom prst="triangle">
            <a:avLst/>
          </a:prstGeom>
          <a:solidFill>
            <a:srgbClr val="1353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69347" y="0"/>
            <a:ext cx="549024" cy="10287000"/>
          </a:xfrm>
          <a:prstGeom prst="rect">
            <a:avLst/>
          </a:prstGeom>
          <a:solidFill>
            <a:srgbClr val="2C92D5"/>
          </a:solidFill>
        </p:spPr>
      </p:sp>
      <p:sp>
        <p:nvSpPr>
          <p:cNvPr id="4" name="TextBox 4"/>
          <p:cNvSpPr txBox="1"/>
          <p:nvPr/>
        </p:nvSpPr>
        <p:spPr>
          <a:xfrm>
            <a:off x="11392533" y="2076829"/>
            <a:ext cx="3659707" cy="647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5"/>
              </a:lnSpc>
            </a:pPr>
            <a:r>
              <a:rPr lang="en-US" sz="2000" spc="90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Speakers in Sub-buildings</a:t>
            </a:r>
            <a:endParaRPr lang="en-US" sz="2000" spc="90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943100" y="700405"/>
            <a:ext cx="7200900" cy="529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130"/>
              </a:lnSpc>
            </a:pPr>
            <a:r>
              <a:rPr lang="en-US" sz="3200" b="1" spc="160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VOLTAGE DROP AVOIDED</a:t>
            </a:r>
            <a:endParaRPr lang="en-US" sz="3200" b="1" spc="160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8700" y="619793"/>
            <a:ext cx="817813" cy="817813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2118635" y="2748250"/>
            <a:ext cx="2237143" cy="197759"/>
            <a:chOff x="0" y="0"/>
            <a:chExt cx="9194800" cy="812800"/>
          </a:xfrm>
        </p:grpSpPr>
        <p:sp>
          <p:nvSpPr>
            <p:cNvPr id="8" name="Freeform 8"/>
            <p:cNvSpPr/>
            <p:nvPr/>
          </p:nvSpPr>
          <p:spPr>
            <a:xfrm>
              <a:off x="457200" y="304800"/>
              <a:ext cx="8331200" cy="203200"/>
            </a:xfrm>
            <a:custGeom>
              <a:avLst/>
              <a:gdLst/>
              <a:ahLst/>
              <a:cxnLst/>
              <a:rect l="l" t="t" r="r" b="b"/>
              <a:pathLst>
                <a:path w="8331200" h="203200">
                  <a:moveTo>
                    <a:pt x="101600" y="0"/>
                  </a:moveTo>
                  <a:cubicBezTo>
                    <a:pt x="157480" y="0"/>
                    <a:pt x="203200" y="45720"/>
                    <a:pt x="203200" y="101600"/>
                  </a:cubicBezTo>
                  <a:cubicBezTo>
                    <a:pt x="203200" y="157480"/>
                    <a:pt x="157480" y="203200"/>
                    <a:pt x="101600" y="203200"/>
                  </a:cubicBezTo>
                  <a:cubicBezTo>
                    <a:pt x="45720" y="203200"/>
                    <a:pt x="0" y="157480"/>
                    <a:pt x="0" y="101600"/>
                  </a:cubicBezTo>
                  <a:cubicBezTo>
                    <a:pt x="0" y="45720"/>
                    <a:pt x="45720" y="0"/>
                    <a:pt x="101600" y="0"/>
                  </a:cubicBezTo>
                  <a:close/>
                  <a:moveTo>
                    <a:pt x="508000" y="0"/>
                  </a:moveTo>
                  <a:cubicBezTo>
                    <a:pt x="563880" y="0"/>
                    <a:pt x="609600" y="45720"/>
                    <a:pt x="609600" y="101600"/>
                  </a:cubicBezTo>
                  <a:cubicBezTo>
                    <a:pt x="609600" y="157480"/>
                    <a:pt x="563880" y="203200"/>
                    <a:pt x="508000" y="203200"/>
                  </a:cubicBezTo>
                  <a:cubicBezTo>
                    <a:pt x="452120" y="203200"/>
                    <a:pt x="406400" y="157480"/>
                    <a:pt x="406400" y="101600"/>
                  </a:cubicBezTo>
                  <a:cubicBezTo>
                    <a:pt x="406400" y="45720"/>
                    <a:pt x="452120" y="0"/>
                    <a:pt x="508000" y="0"/>
                  </a:cubicBezTo>
                  <a:close/>
                  <a:moveTo>
                    <a:pt x="914400" y="0"/>
                  </a:moveTo>
                  <a:cubicBezTo>
                    <a:pt x="970280" y="0"/>
                    <a:pt x="1016000" y="45720"/>
                    <a:pt x="1016000" y="101600"/>
                  </a:cubicBezTo>
                  <a:cubicBezTo>
                    <a:pt x="1016000" y="157480"/>
                    <a:pt x="970280" y="203200"/>
                    <a:pt x="914400" y="203200"/>
                  </a:cubicBezTo>
                  <a:cubicBezTo>
                    <a:pt x="858520" y="203200"/>
                    <a:pt x="812800" y="157480"/>
                    <a:pt x="812800" y="101600"/>
                  </a:cubicBezTo>
                  <a:cubicBezTo>
                    <a:pt x="812800" y="45720"/>
                    <a:pt x="858520" y="0"/>
                    <a:pt x="914400" y="0"/>
                  </a:cubicBezTo>
                  <a:close/>
                  <a:moveTo>
                    <a:pt x="1320800" y="0"/>
                  </a:moveTo>
                  <a:cubicBezTo>
                    <a:pt x="1376680" y="0"/>
                    <a:pt x="1422400" y="45720"/>
                    <a:pt x="1422400" y="101600"/>
                  </a:cubicBezTo>
                  <a:cubicBezTo>
                    <a:pt x="1422400" y="157480"/>
                    <a:pt x="1376680" y="203200"/>
                    <a:pt x="1320800" y="203200"/>
                  </a:cubicBezTo>
                  <a:cubicBezTo>
                    <a:pt x="1264920" y="203200"/>
                    <a:pt x="1219200" y="157480"/>
                    <a:pt x="1219200" y="101600"/>
                  </a:cubicBezTo>
                  <a:cubicBezTo>
                    <a:pt x="1219200" y="45720"/>
                    <a:pt x="1264920" y="0"/>
                    <a:pt x="1320800" y="0"/>
                  </a:cubicBezTo>
                  <a:close/>
                  <a:moveTo>
                    <a:pt x="1727200" y="0"/>
                  </a:moveTo>
                  <a:cubicBezTo>
                    <a:pt x="1783080" y="0"/>
                    <a:pt x="1828800" y="45720"/>
                    <a:pt x="1828800" y="101600"/>
                  </a:cubicBezTo>
                  <a:cubicBezTo>
                    <a:pt x="1828800" y="157480"/>
                    <a:pt x="1783080" y="203200"/>
                    <a:pt x="1727200" y="203200"/>
                  </a:cubicBezTo>
                  <a:cubicBezTo>
                    <a:pt x="1671320" y="203200"/>
                    <a:pt x="1625600" y="157480"/>
                    <a:pt x="1625600" y="101600"/>
                  </a:cubicBezTo>
                  <a:cubicBezTo>
                    <a:pt x="1625600" y="45720"/>
                    <a:pt x="1671320" y="0"/>
                    <a:pt x="1727200" y="0"/>
                  </a:cubicBezTo>
                  <a:close/>
                  <a:moveTo>
                    <a:pt x="2133600" y="0"/>
                  </a:moveTo>
                  <a:cubicBezTo>
                    <a:pt x="2189480" y="0"/>
                    <a:pt x="2235200" y="45720"/>
                    <a:pt x="2235200" y="101600"/>
                  </a:cubicBezTo>
                  <a:cubicBezTo>
                    <a:pt x="2235200" y="157480"/>
                    <a:pt x="2189480" y="203200"/>
                    <a:pt x="2133600" y="203200"/>
                  </a:cubicBezTo>
                  <a:cubicBezTo>
                    <a:pt x="2077720" y="203200"/>
                    <a:pt x="2032000" y="157480"/>
                    <a:pt x="2032000" y="101600"/>
                  </a:cubicBezTo>
                  <a:cubicBezTo>
                    <a:pt x="2032000" y="45720"/>
                    <a:pt x="2077720" y="0"/>
                    <a:pt x="2133600" y="0"/>
                  </a:cubicBezTo>
                  <a:close/>
                  <a:moveTo>
                    <a:pt x="2540000" y="0"/>
                  </a:moveTo>
                  <a:cubicBezTo>
                    <a:pt x="2595880" y="0"/>
                    <a:pt x="2641600" y="45720"/>
                    <a:pt x="2641600" y="101600"/>
                  </a:cubicBezTo>
                  <a:cubicBezTo>
                    <a:pt x="2641600" y="157480"/>
                    <a:pt x="2595880" y="203200"/>
                    <a:pt x="2540000" y="203200"/>
                  </a:cubicBezTo>
                  <a:cubicBezTo>
                    <a:pt x="2484120" y="203200"/>
                    <a:pt x="2438400" y="157480"/>
                    <a:pt x="2438400" y="101600"/>
                  </a:cubicBezTo>
                  <a:cubicBezTo>
                    <a:pt x="2438400" y="45720"/>
                    <a:pt x="2484120" y="0"/>
                    <a:pt x="2540000" y="0"/>
                  </a:cubicBezTo>
                  <a:close/>
                  <a:moveTo>
                    <a:pt x="2946400" y="0"/>
                  </a:moveTo>
                  <a:cubicBezTo>
                    <a:pt x="3002280" y="0"/>
                    <a:pt x="3048000" y="45720"/>
                    <a:pt x="3048000" y="101600"/>
                  </a:cubicBezTo>
                  <a:cubicBezTo>
                    <a:pt x="3048000" y="157480"/>
                    <a:pt x="3002280" y="203200"/>
                    <a:pt x="2946400" y="203200"/>
                  </a:cubicBezTo>
                  <a:cubicBezTo>
                    <a:pt x="2890520" y="203200"/>
                    <a:pt x="2844800" y="157480"/>
                    <a:pt x="2844800" y="101600"/>
                  </a:cubicBezTo>
                  <a:cubicBezTo>
                    <a:pt x="2844800" y="45720"/>
                    <a:pt x="2890520" y="0"/>
                    <a:pt x="2946400" y="0"/>
                  </a:cubicBezTo>
                  <a:close/>
                  <a:moveTo>
                    <a:pt x="3352800" y="0"/>
                  </a:moveTo>
                  <a:cubicBezTo>
                    <a:pt x="3408680" y="0"/>
                    <a:pt x="3454400" y="45720"/>
                    <a:pt x="3454400" y="101600"/>
                  </a:cubicBezTo>
                  <a:cubicBezTo>
                    <a:pt x="3454400" y="157480"/>
                    <a:pt x="3408680" y="203200"/>
                    <a:pt x="3352800" y="203200"/>
                  </a:cubicBezTo>
                  <a:cubicBezTo>
                    <a:pt x="3296920" y="203200"/>
                    <a:pt x="3251200" y="157480"/>
                    <a:pt x="3251200" y="101600"/>
                  </a:cubicBezTo>
                  <a:cubicBezTo>
                    <a:pt x="3251200" y="45720"/>
                    <a:pt x="3296920" y="0"/>
                    <a:pt x="3352800" y="0"/>
                  </a:cubicBezTo>
                  <a:close/>
                  <a:moveTo>
                    <a:pt x="3759200" y="0"/>
                  </a:moveTo>
                  <a:cubicBezTo>
                    <a:pt x="3815080" y="0"/>
                    <a:pt x="3860800" y="45720"/>
                    <a:pt x="3860800" y="101600"/>
                  </a:cubicBezTo>
                  <a:cubicBezTo>
                    <a:pt x="3860800" y="157480"/>
                    <a:pt x="3815080" y="203200"/>
                    <a:pt x="3759200" y="203200"/>
                  </a:cubicBezTo>
                  <a:cubicBezTo>
                    <a:pt x="3703320" y="203200"/>
                    <a:pt x="3657600" y="157480"/>
                    <a:pt x="3657600" y="101600"/>
                  </a:cubicBezTo>
                  <a:cubicBezTo>
                    <a:pt x="3657600" y="45720"/>
                    <a:pt x="3703320" y="0"/>
                    <a:pt x="3759200" y="0"/>
                  </a:cubicBezTo>
                  <a:close/>
                  <a:moveTo>
                    <a:pt x="4165600" y="0"/>
                  </a:moveTo>
                  <a:cubicBezTo>
                    <a:pt x="4221480" y="0"/>
                    <a:pt x="4267200" y="45720"/>
                    <a:pt x="4267200" y="101600"/>
                  </a:cubicBezTo>
                  <a:cubicBezTo>
                    <a:pt x="4267200" y="157480"/>
                    <a:pt x="4221480" y="203200"/>
                    <a:pt x="4165600" y="203200"/>
                  </a:cubicBezTo>
                  <a:cubicBezTo>
                    <a:pt x="4109720" y="203200"/>
                    <a:pt x="4064000" y="157480"/>
                    <a:pt x="4064000" y="101600"/>
                  </a:cubicBezTo>
                  <a:cubicBezTo>
                    <a:pt x="4064000" y="45720"/>
                    <a:pt x="4109720" y="0"/>
                    <a:pt x="4165600" y="0"/>
                  </a:cubicBezTo>
                  <a:close/>
                  <a:moveTo>
                    <a:pt x="4572000" y="0"/>
                  </a:moveTo>
                  <a:cubicBezTo>
                    <a:pt x="4627880" y="0"/>
                    <a:pt x="4673600" y="45720"/>
                    <a:pt x="4673600" y="101600"/>
                  </a:cubicBezTo>
                  <a:cubicBezTo>
                    <a:pt x="4673600" y="157480"/>
                    <a:pt x="4627880" y="203200"/>
                    <a:pt x="4572000" y="203200"/>
                  </a:cubicBezTo>
                  <a:cubicBezTo>
                    <a:pt x="4516120" y="203200"/>
                    <a:pt x="4470400" y="157480"/>
                    <a:pt x="4470400" y="101600"/>
                  </a:cubicBezTo>
                  <a:cubicBezTo>
                    <a:pt x="4470400" y="45720"/>
                    <a:pt x="4516120" y="0"/>
                    <a:pt x="4572000" y="0"/>
                  </a:cubicBezTo>
                  <a:close/>
                  <a:moveTo>
                    <a:pt x="4978400" y="0"/>
                  </a:moveTo>
                  <a:cubicBezTo>
                    <a:pt x="5034280" y="0"/>
                    <a:pt x="5080000" y="45720"/>
                    <a:pt x="5080000" y="101600"/>
                  </a:cubicBezTo>
                  <a:cubicBezTo>
                    <a:pt x="5080000" y="157480"/>
                    <a:pt x="5034280" y="203200"/>
                    <a:pt x="4978400" y="203200"/>
                  </a:cubicBezTo>
                  <a:cubicBezTo>
                    <a:pt x="4922520" y="203200"/>
                    <a:pt x="4876800" y="157480"/>
                    <a:pt x="4876800" y="101600"/>
                  </a:cubicBezTo>
                  <a:cubicBezTo>
                    <a:pt x="4876800" y="45720"/>
                    <a:pt x="4922520" y="0"/>
                    <a:pt x="4978400" y="0"/>
                  </a:cubicBezTo>
                  <a:close/>
                  <a:moveTo>
                    <a:pt x="5384800" y="0"/>
                  </a:moveTo>
                  <a:cubicBezTo>
                    <a:pt x="5440680" y="0"/>
                    <a:pt x="5486400" y="45720"/>
                    <a:pt x="5486400" y="101600"/>
                  </a:cubicBezTo>
                  <a:cubicBezTo>
                    <a:pt x="5486400" y="157480"/>
                    <a:pt x="5440680" y="203200"/>
                    <a:pt x="5384800" y="203200"/>
                  </a:cubicBezTo>
                  <a:cubicBezTo>
                    <a:pt x="5328920" y="203200"/>
                    <a:pt x="5283200" y="157480"/>
                    <a:pt x="5283200" y="101600"/>
                  </a:cubicBezTo>
                  <a:cubicBezTo>
                    <a:pt x="5283200" y="45720"/>
                    <a:pt x="5328920" y="0"/>
                    <a:pt x="5384800" y="0"/>
                  </a:cubicBezTo>
                  <a:close/>
                  <a:moveTo>
                    <a:pt x="5791200" y="0"/>
                  </a:moveTo>
                  <a:cubicBezTo>
                    <a:pt x="5847080" y="0"/>
                    <a:pt x="5892800" y="45720"/>
                    <a:pt x="5892800" y="101600"/>
                  </a:cubicBezTo>
                  <a:cubicBezTo>
                    <a:pt x="5892800" y="157480"/>
                    <a:pt x="5847080" y="203200"/>
                    <a:pt x="5791200" y="203200"/>
                  </a:cubicBezTo>
                  <a:cubicBezTo>
                    <a:pt x="5735320" y="203200"/>
                    <a:pt x="5689600" y="157480"/>
                    <a:pt x="5689600" y="101600"/>
                  </a:cubicBezTo>
                  <a:cubicBezTo>
                    <a:pt x="5689600" y="45720"/>
                    <a:pt x="5735320" y="0"/>
                    <a:pt x="5791200" y="0"/>
                  </a:cubicBezTo>
                  <a:close/>
                  <a:moveTo>
                    <a:pt x="6197600" y="0"/>
                  </a:moveTo>
                  <a:cubicBezTo>
                    <a:pt x="6253480" y="0"/>
                    <a:pt x="6299200" y="45720"/>
                    <a:pt x="6299200" y="101600"/>
                  </a:cubicBezTo>
                  <a:cubicBezTo>
                    <a:pt x="6299200" y="157480"/>
                    <a:pt x="6253480" y="203200"/>
                    <a:pt x="6197600" y="203200"/>
                  </a:cubicBezTo>
                  <a:cubicBezTo>
                    <a:pt x="6141720" y="203200"/>
                    <a:pt x="6096000" y="157480"/>
                    <a:pt x="6096000" y="101600"/>
                  </a:cubicBezTo>
                  <a:cubicBezTo>
                    <a:pt x="6096000" y="45720"/>
                    <a:pt x="6141720" y="0"/>
                    <a:pt x="6197600" y="0"/>
                  </a:cubicBezTo>
                  <a:close/>
                  <a:moveTo>
                    <a:pt x="6604000" y="0"/>
                  </a:moveTo>
                  <a:cubicBezTo>
                    <a:pt x="6659880" y="0"/>
                    <a:pt x="6705600" y="45720"/>
                    <a:pt x="6705600" y="101600"/>
                  </a:cubicBezTo>
                  <a:cubicBezTo>
                    <a:pt x="6705600" y="157480"/>
                    <a:pt x="6659880" y="203200"/>
                    <a:pt x="6604000" y="203200"/>
                  </a:cubicBezTo>
                  <a:cubicBezTo>
                    <a:pt x="6548120" y="203200"/>
                    <a:pt x="6502400" y="157480"/>
                    <a:pt x="6502400" y="101600"/>
                  </a:cubicBezTo>
                  <a:cubicBezTo>
                    <a:pt x="6502400" y="45720"/>
                    <a:pt x="6548120" y="0"/>
                    <a:pt x="6604000" y="0"/>
                  </a:cubicBezTo>
                  <a:close/>
                  <a:moveTo>
                    <a:pt x="7010400" y="0"/>
                  </a:moveTo>
                  <a:cubicBezTo>
                    <a:pt x="7066280" y="0"/>
                    <a:pt x="7112000" y="45720"/>
                    <a:pt x="7112000" y="101600"/>
                  </a:cubicBezTo>
                  <a:cubicBezTo>
                    <a:pt x="7112000" y="157480"/>
                    <a:pt x="7066280" y="203200"/>
                    <a:pt x="7010400" y="203200"/>
                  </a:cubicBezTo>
                  <a:cubicBezTo>
                    <a:pt x="6954520" y="203200"/>
                    <a:pt x="6908800" y="157480"/>
                    <a:pt x="6908800" y="101600"/>
                  </a:cubicBezTo>
                  <a:cubicBezTo>
                    <a:pt x="6908800" y="45720"/>
                    <a:pt x="6954520" y="0"/>
                    <a:pt x="7010400" y="0"/>
                  </a:cubicBezTo>
                  <a:close/>
                  <a:moveTo>
                    <a:pt x="7416800" y="0"/>
                  </a:moveTo>
                  <a:cubicBezTo>
                    <a:pt x="7472680" y="0"/>
                    <a:pt x="7518400" y="45720"/>
                    <a:pt x="7518400" y="101600"/>
                  </a:cubicBezTo>
                  <a:cubicBezTo>
                    <a:pt x="7518400" y="157480"/>
                    <a:pt x="7472680" y="203200"/>
                    <a:pt x="7416800" y="203200"/>
                  </a:cubicBezTo>
                  <a:cubicBezTo>
                    <a:pt x="7360920" y="203200"/>
                    <a:pt x="7315200" y="157480"/>
                    <a:pt x="7315200" y="101600"/>
                  </a:cubicBezTo>
                  <a:cubicBezTo>
                    <a:pt x="7315200" y="45720"/>
                    <a:pt x="7360920" y="0"/>
                    <a:pt x="7416800" y="0"/>
                  </a:cubicBezTo>
                  <a:close/>
                  <a:moveTo>
                    <a:pt x="7823200" y="0"/>
                  </a:moveTo>
                  <a:cubicBezTo>
                    <a:pt x="7879080" y="0"/>
                    <a:pt x="7924800" y="45720"/>
                    <a:pt x="7924800" y="101600"/>
                  </a:cubicBezTo>
                  <a:cubicBezTo>
                    <a:pt x="7924800" y="157480"/>
                    <a:pt x="7879080" y="203200"/>
                    <a:pt x="7823200" y="203200"/>
                  </a:cubicBezTo>
                  <a:cubicBezTo>
                    <a:pt x="7767320" y="203200"/>
                    <a:pt x="7721600" y="157480"/>
                    <a:pt x="7721600" y="101600"/>
                  </a:cubicBezTo>
                  <a:cubicBezTo>
                    <a:pt x="7721600" y="45720"/>
                    <a:pt x="7767320" y="0"/>
                    <a:pt x="7823200" y="0"/>
                  </a:cubicBezTo>
                  <a:close/>
                  <a:moveTo>
                    <a:pt x="8229600" y="0"/>
                  </a:moveTo>
                  <a:cubicBezTo>
                    <a:pt x="8285480" y="0"/>
                    <a:pt x="8331200" y="45720"/>
                    <a:pt x="8331200" y="101600"/>
                  </a:cubicBezTo>
                  <a:cubicBezTo>
                    <a:pt x="8331200" y="157480"/>
                    <a:pt x="8285480" y="203200"/>
                    <a:pt x="8229600" y="203200"/>
                  </a:cubicBezTo>
                  <a:cubicBezTo>
                    <a:pt x="8173720" y="203200"/>
                    <a:pt x="8128000" y="157480"/>
                    <a:pt x="8128000" y="101600"/>
                  </a:cubicBezTo>
                  <a:cubicBezTo>
                    <a:pt x="8128000" y="45720"/>
                    <a:pt x="8173720" y="0"/>
                    <a:pt x="8229600" y="0"/>
                  </a:cubicBezTo>
                  <a:close/>
                </a:path>
              </a:pathLst>
            </a:custGeom>
            <a:solidFill>
              <a:srgbClr val="13538A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4191598" y="2077202"/>
            <a:ext cx="1545157" cy="647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5"/>
              </a:lnSpc>
            </a:pPr>
            <a:r>
              <a:rPr lang="en-US" sz="2000" spc="90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Main system</a:t>
            </a:r>
            <a:endParaRPr lang="en-US" sz="2000" spc="90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256225" y="6906367"/>
            <a:ext cx="16311047" cy="376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 spc="105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Reference : Cable loss table for various cable sizes</a:t>
            </a:r>
            <a:endParaRPr lang="en-US" sz="2100" spc="105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262346" y="7395606"/>
            <a:ext cx="5906951" cy="1482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90"/>
              </a:lnSpc>
            </a:pPr>
            <a:r>
              <a:rPr lang="en-US" sz="2000" spc="103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Cable length subjected to :</a:t>
            </a:r>
            <a:endParaRPr lang="en-US" sz="2000" spc="103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  <a:p>
            <a:pPr marL="445770" lvl="1" indent="-222885" algn="l">
              <a:lnSpc>
                <a:spcPts val="2890"/>
              </a:lnSpc>
              <a:buFont typeface="Arial" panose="020B0604020202020204"/>
              <a:buChar char="•"/>
            </a:pPr>
            <a:r>
              <a:rPr lang="en-US" sz="2000" spc="103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permissible total loss</a:t>
            </a:r>
            <a:endParaRPr lang="en-US" sz="2000" spc="103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  <a:p>
            <a:pPr marL="445770" lvl="1" indent="-222885">
              <a:lnSpc>
                <a:spcPts val="2890"/>
              </a:lnSpc>
              <a:buFont typeface="Arial" panose="020B0604020202020204"/>
              <a:buChar char="•"/>
            </a:pPr>
            <a:r>
              <a:rPr lang="en-US" sz="2000" spc="103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 total load</a:t>
            </a:r>
            <a:endParaRPr lang="en-US" sz="2000" spc="103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  <a:p>
            <a:pPr marL="445770" lvl="1" indent="-222885">
              <a:lnSpc>
                <a:spcPts val="2890"/>
              </a:lnSpc>
              <a:buFont typeface="Arial" panose="020B0604020202020204"/>
              <a:buChar char="•"/>
            </a:pPr>
            <a:r>
              <a:rPr lang="en-US" sz="2000" spc="103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cable size</a:t>
            </a:r>
            <a:endParaRPr lang="en-US" sz="2000" spc="103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118836" y="9391184"/>
            <a:ext cx="9810658" cy="662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50"/>
              </a:lnSpc>
            </a:pPr>
            <a:r>
              <a:rPr lang="en-US" sz="1890" spc="94">
                <a:solidFill>
                  <a:srgbClr val="191919"/>
                </a:solidFill>
                <a:latin typeface="Aileron Regular Bold" panose="00000800000000000000"/>
              </a:rPr>
              <a:t>Loss calculator available in webpage such as </a:t>
            </a:r>
            <a:endParaRPr lang="en-US" sz="1890" spc="94">
              <a:solidFill>
                <a:srgbClr val="191919"/>
              </a:solidFill>
              <a:latin typeface="Aileron Regular Bold" panose="00000800000000000000"/>
            </a:endParaRPr>
          </a:p>
          <a:p>
            <a:pPr marL="408940" lvl="1" indent="-204470">
              <a:lnSpc>
                <a:spcPts val="2650"/>
              </a:lnSpc>
              <a:buFont typeface="Arial" panose="020B0604020202020204"/>
              <a:buChar char="•"/>
            </a:pPr>
            <a:r>
              <a:rPr lang="en-US" sz="1890" u="sng" spc="94">
                <a:solidFill>
                  <a:srgbClr val="191919"/>
                </a:solidFill>
                <a:latin typeface="Aileron Regular Bold" panose="00000800000000000000"/>
              </a:rPr>
              <a:t>https://www.tlcdirect.co.uk/Technical/Charts/VoltageDrop.html</a:t>
            </a:r>
            <a:endParaRPr lang="en-US" sz="1890" u="sng" spc="94">
              <a:solidFill>
                <a:srgbClr val="191919"/>
              </a:solidFill>
              <a:latin typeface="Aileron Regular Bold" panose="0000080000000000000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6954701" y="4858206"/>
            <a:ext cx="4160313" cy="434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5"/>
              </a:lnSpc>
            </a:pPr>
            <a:r>
              <a:rPr lang="en-US" sz="2000" spc="121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2.5mm cable</a:t>
            </a:r>
            <a:endParaRPr lang="en-US" sz="2000" spc="121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4072311" y="2748250"/>
            <a:ext cx="1741820" cy="153973"/>
            <a:chOff x="0" y="0"/>
            <a:chExt cx="9194800" cy="812800"/>
          </a:xfrm>
        </p:grpSpPr>
        <p:sp>
          <p:nvSpPr>
            <p:cNvPr id="15" name="Freeform 15"/>
            <p:cNvSpPr/>
            <p:nvPr/>
          </p:nvSpPr>
          <p:spPr>
            <a:xfrm>
              <a:off x="457200" y="304800"/>
              <a:ext cx="8331200" cy="203200"/>
            </a:xfrm>
            <a:custGeom>
              <a:avLst/>
              <a:gdLst/>
              <a:ahLst/>
              <a:cxnLst/>
              <a:rect l="l" t="t" r="r" b="b"/>
              <a:pathLst>
                <a:path w="8331200" h="203200">
                  <a:moveTo>
                    <a:pt x="101600" y="0"/>
                  </a:moveTo>
                  <a:cubicBezTo>
                    <a:pt x="157480" y="0"/>
                    <a:pt x="203200" y="45720"/>
                    <a:pt x="203200" y="101600"/>
                  </a:cubicBezTo>
                  <a:cubicBezTo>
                    <a:pt x="203200" y="157480"/>
                    <a:pt x="157480" y="203200"/>
                    <a:pt x="101600" y="203200"/>
                  </a:cubicBezTo>
                  <a:cubicBezTo>
                    <a:pt x="45720" y="203200"/>
                    <a:pt x="0" y="157480"/>
                    <a:pt x="0" y="101600"/>
                  </a:cubicBezTo>
                  <a:cubicBezTo>
                    <a:pt x="0" y="45720"/>
                    <a:pt x="45720" y="0"/>
                    <a:pt x="101600" y="0"/>
                  </a:cubicBezTo>
                  <a:close/>
                  <a:moveTo>
                    <a:pt x="508000" y="0"/>
                  </a:moveTo>
                  <a:cubicBezTo>
                    <a:pt x="563880" y="0"/>
                    <a:pt x="609600" y="45720"/>
                    <a:pt x="609600" y="101600"/>
                  </a:cubicBezTo>
                  <a:cubicBezTo>
                    <a:pt x="609600" y="157480"/>
                    <a:pt x="563880" y="203200"/>
                    <a:pt x="508000" y="203200"/>
                  </a:cubicBezTo>
                  <a:cubicBezTo>
                    <a:pt x="452120" y="203200"/>
                    <a:pt x="406400" y="157480"/>
                    <a:pt x="406400" y="101600"/>
                  </a:cubicBezTo>
                  <a:cubicBezTo>
                    <a:pt x="406400" y="45720"/>
                    <a:pt x="452120" y="0"/>
                    <a:pt x="508000" y="0"/>
                  </a:cubicBezTo>
                  <a:close/>
                  <a:moveTo>
                    <a:pt x="914400" y="0"/>
                  </a:moveTo>
                  <a:cubicBezTo>
                    <a:pt x="970280" y="0"/>
                    <a:pt x="1016000" y="45720"/>
                    <a:pt x="1016000" y="101600"/>
                  </a:cubicBezTo>
                  <a:cubicBezTo>
                    <a:pt x="1016000" y="157480"/>
                    <a:pt x="970280" y="203200"/>
                    <a:pt x="914400" y="203200"/>
                  </a:cubicBezTo>
                  <a:cubicBezTo>
                    <a:pt x="858520" y="203200"/>
                    <a:pt x="812800" y="157480"/>
                    <a:pt x="812800" y="101600"/>
                  </a:cubicBezTo>
                  <a:cubicBezTo>
                    <a:pt x="812800" y="45720"/>
                    <a:pt x="858520" y="0"/>
                    <a:pt x="914400" y="0"/>
                  </a:cubicBezTo>
                  <a:close/>
                  <a:moveTo>
                    <a:pt x="1320800" y="0"/>
                  </a:moveTo>
                  <a:cubicBezTo>
                    <a:pt x="1376680" y="0"/>
                    <a:pt x="1422400" y="45720"/>
                    <a:pt x="1422400" y="101600"/>
                  </a:cubicBezTo>
                  <a:cubicBezTo>
                    <a:pt x="1422400" y="157480"/>
                    <a:pt x="1376680" y="203200"/>
                    <a:pt x="1320800" y="203200"/>
                  </a:cubicBezTo>
                  <a:cubicBezTo>
                    <a:pt x="1264920" y="203200"/>
                    <a:pt x="1219200" y="157480"/>
                    <a:pt x="1219200" y="101600"/>
                  </a:cubicBezTo>
                  <a:cubicBezTo>
                    <a:pt x="1219200" y="45720"/>
                    <a:pt x="1264920" y="0"/>
                    <a:pt x="1320800" y="0"/>
                  </a:cubicBezTo>
                  <a:close/>
                  <a:moveTo>
                    <a:pt x="1727200" y="0"/>
                  </a:moveTo>
                  <a:cubicBezTo>
                    <a:pt x="1783080" y="0"/>
                    <a:pt x="1828800" y="45720"/>
                    <a:pt x="1828800" y="101600"/>
                  </a:cubicBezTo>
                  <a:cubicBezTo>
                    <a:pt x="1828800" y="157480"/>
                    <a:pt x="1783080" y="203200"/>
                    <a:pt x="1727200" y="203200"/>
                  </a:cubicBezTo>
                  <a:cubicBezTo>
                    <a:pt x="1671320" y="203200"/>
                    <a:pt x="1625600" y="157480"/>
                    <a:pt x="1625600" y="101600"/>
                  </a:cubicBezTo>
                  <a:cubicBezTo>
                    <a:pt x="1625600" y="45720"/>
                    <a:pt x="1671320" y="0"/>
                    <a:pt x="1727200" y="0"/>
                  </a:cubicBezTo>
                  <a:close/>
                  <a:moveTo>
                    <a:pt x="2133600" y="0"/>
                  </a:moveTo>
                  <a:cubicBezTo>
                    <a:pt x="2189480" y="0"/>
                    <a:pt x="2235200" y="45720"/>
                    <a:pt x="2235200" y="101600"/>
                  </a:cubicBezTo>
                  <a:cubicBezTo>
                    <a:pt x="2235200" y="157480"/>
                    <a:pt x="2189480" y="203200"/>
                    <a:pt x="2133600" y="203200"/>
                  </a:cubicBezTo>
                  <a:cubicBezTo>
                    <a:pt x="2077720" y="203200"/>
                    <a:pt x="2032000" y="157480"/>
                    <a:pt x="2032000" y="101600"/>
                  </a:cubicBezTo>
                  <a:cubicBezTo>
                    <a:pt x="2032000" y="45720"/>
                    <a:pt x="2077720" y="0"/>
                    <a:pt x="2133600" y="0"/>
                  </a:cubicBezTo>
                  <a:close/>
                  <a:moveTo>
                    <a:pt x="2540000" y="0"/>
                  </a:moveTo>
                  <a:cubicBezTo>
                    <a:pt x="2595880" y="0"/>
                    <a:pt x="2641600" y="45720"/>
                    <a:pt x="2641600" y="101600"/>
                  </a:cubicBezTo>
                  <a:cubicBezTo>
                    <a:pt x="2641600" y="157480"/>
                    <a:pt x="2595880" y="203200"/>
                    <a:pt x="2540000" y="203200"/>
                  </a:cubicBezTo>
                  <a:cubicBezTo>
                    <a:pt x="2484120" y="203200"/>
                    <a:pt x="2438400" y="157480"/>
                    <a:pt x="2438400" y="101600"/>
                  </a:cubicBezTo>
                  <a:cubicBezTo>
                    <a:pt x="2438400" y="45720"/>
                    <a:pt x="2484120" y="0"/>
                    <a:pt x="2540000" y="0"/>
                  </a:cubicBezTo>
                  <a:close/>
                  <a:moveTo>
                    <a:pt x="2946400" y="0"/>
                  </a:moveTo>
                  <a:cubicBezTo>
                    <a:pt x="3002280" y="0"/>
                    <a:pt x="3048000" y="45720"/>
                    <a:pt x="3048000" y="101600"/>
                  </a:cubicBezTo>
                  <a:cubicBezTo>
                    <a:pt x="3048000" y="157480"/>
                    <a:pt x="3002280" y="203200"/>
                    <a:pt x="2946400" y="203200"/>
                  </a:cubicBezTo>
                  <a:cubicBezTo>
                    <a:pt x="2890520" y="203200"/>
                    <a:pt x="2844800" y="157480"/>
                    <a:pt x="2844800" y="101600"/>
                  </a:cubicBezTo>
                  <a:cubicBezTo>
                    <a:pt x="2844800" y="45720"/>
                    <a:pt x="2890520" y="0"/>
                    <a:pt x="2946400" y="0"/>
                  </a:cubicBezTo>
                  <a:close/>
                  <a:moveTo>
                    <a:pt x="3352800" y="0"/>
                  </a:moveTo>
                  <a:cubicBezTo>
                    <a:pt x="3408680" y="0"/>
                    <a:pt x="3454400" y="45720"/>
                    <a:pt x="3454400" y="101600"/>
                  </a:cubicBezTo>
                  <a:cubicBezTo>
                    <a:pt x="3454400" y="157480"/>
                    <a:pt x="3408680" y="203200"/>
                    <a:pt x="3352800" y="203200"/>
                  </a:cubicBezTo>
                  <a:cubicBezTo>
                    <a:pt x="3296920" y="203200"/>
                    <a:pt x="3251200" y="157480"/>
                    <a:pt x="3251200" y="101600"/>
                  </a:cubicBezTo>
                  <a:cubicBezTo>
                    <a:pt x="3251200" y="45720"/>
                    <a:pt x="3296920" y="0"/>
                    <a:pt x="3352800" y="0"/>
                  </a:cubicBezTo>
                  <a:close/>
                  <a:moveTo>
                    <a:pt x="3759200" y="0"/>
                  </a:moveTo>
                  <a:cubicBezTo>
                    <a:pt x="3815080" y="0"/>
                    <a:pt x="3860800" y="45720"/>
                    <a:pt x="3860800" y="101600"/>
                  </a:cubicBezTo>
                  <a:cubicBezTo>
                    <a:pt x="3860800" y="157480"/>
                    <a:pt x="3815080" y="203200"/>
                    <a:pt x="3759200" y="203200"/>
                  </a:cubicBezTo>
                  <a:cubicBezTo>
                    <a:pt x="3703320" y="203200"/>
                    <a:pt x="3657600" y="157480"/>
                    <a:pt x="3657600" y="101600"/>
                  </a:cubicBezTo>
                  <a:cubicBezTo>
                    <a:pt x="3657600" y="45720"/>
                    <a:pt x="3703320" y="0"/>
                    <a:pt x="3759200" y="0"/>
                  </a:cubicBezTo>
                  <a:close/>
                  <a:moveTo>
                    <a:pt x="4165600" y="0"/>
                  </a:moveTo>
                  <a:cubicBezTo>
                    <a:pt x="4221480" y="0"/>
                    <a:pt x="4267200" y="45720"/>
                    <a:pt x="4267200" y="101600"/>
                  </a:cubicBezTo>
                  <a:cubicBezTo>
                    <a:pt x="4267200" y="157480"/>
                    <a:pt x="4221480" y="203200"/>
                    <a:pt x="4165600" y="203200"/>
                  </a:cubicBezTo>
                  <a:cubicBezTo>
                    <a:pt x="4109720" y="203200"/>
                    <a:pt x="4064000" y="157480"/>
                    <a:pt x="4064000" y="101600"/>
                  </a:cubicBezTo>
                  <a:cubicBezTo>
                    <a:pt x="4064000" y="45720"/>
                    <a:pt x="4109720" y="0"/>
                    <a:pt x="4165600" y="0"/>
                  </a:cubicBezTo>
                  <a:close/>
                  <a:moveTo>
                    <a:pt x="4572000" y="0"/>
                  </a:moveTo>
                  <a:cubicBezTo>
                    <a:pt x="4627880" y="0"/>
                    <a:pt x="4673600" y="45720"/>
                    <a:pt x="4673600" y="101600"/>
                  </a:cubicBezTo>
                  <a:cubicBezTo>
                    <a:pt x="4673600" y="157480"/>
                    <a:pt x="4627880" y="203200"/>
                    <a:pt x="4572000" y="203200"/>
                  </a:cubicBezTo>
                  <a:cubicBezTo>
                    <a:pt x="4516120" y="203200"/>
                    <a:pt x="4470400" y="157480"/>
                    <a:pt x="4470400" y="101600"/>
                  </a:cubicBezTo>
                  <a:cubicBezTo>
                    <a:pt x="4470400" y="45720"/>
                    <a:pt x="4516120" y="0"/>
                    <a:pt x="4572000" y="0"/>
                  </a:cubicBezTo>
                  <a:close/>
                  <a:moveTo>
                    <a:pt x="4978400" y="0"/>
                  </a:moveTo>
                  <a:cubicBezTo>
                    <a:pt x="5034280" y="0"/>
                    <a:pt x="5080000" y="45720"/>
                    <a:pt x="5080000" y="101600"/>
                  </a:cubicBezTo>
                  <a:cubicBezTo>
                    <a:pt x="5080000" y="157480"/>
                    <a:pt x="5034280" y="203200"/>
                    <a:pt x="4978400" y="203200"/>
                  </a:cubicBezTo>
                  <a:cubicBezTo>
                    <a:pt x="4922520" y="203200"/>
                    <a:pt x="4876800" y="157480"/>
                    <a:pt x="4876800" y="101600"/>
                  </a:cubicBezTo>
                  <a:cubicBezTo>
                    <a:pt x="4876800" y="45720"/>
                    <a:pt x="4922520" y="0"/>
                    <a:pt x="4978400" y="0"/>
                  </a:cubicBezTo>
                  <a:close/>
                  <a:moveTo>
                    <a:pt x="5384800" y="0"/>
                  </a:moveTo>
                  <a:cubicBezTo>
                    <a:pt x="5440680" y="0"/>
                    <a:pt x="5486400" y="45720"/>
                    <a:pt x="5486400" y="101600"/>
                  </a:cubicBezTo>
                  <a:cubicBezTo>
                    <a:pt x="5486400" y="157480"/>
                    <a:pt x="5440680" y="203200"/>
                    <a:pt x="5384800" y="203200"/>
                  </a:cubicBezTo>
                  <a:cubicBezTo>
                    <a:pt x="5328920" y="203200"/>
                    <a:pt x="5283200" y="157480"/>
                    <a:pt x="5283200" y="101600"/>
                  </a:cubicBezTo>
                  <a:cubicBezTo>
                    <a:pt x="5283200" y="45720"/>
                    <a:pt x="5328920" y="0"/>
                    <a:pt x="5384800" y="0"/>
                  </a:cubicBezTo>
                  <a:close/>
                  <a:moveTo>
                    <a:pt x="5791200" y="0"/>
                  </a:moveTo>
                  <a:cubicBezTo>
                    <a:pt x="5847080" y="0"/>
                    <a:pt x="5892800" y="45720"/>
                    <a:pt x="5892800" y="101600"/>
                  </a:cubicBezTo>
                  <a:cubicBezTo>
                    <a:pt x="5892800" y="157480"/>
                    <a:pt x="5847080" y="203200"/>
                    <a:pt x="5791200" y="203200"/>
                  </a:cubicBezTo>
                  <a:cubicBezTo>
                    <a:pt x="5735320" y="203200"/>
                    <a:pt x="5689600" y="157480"/>
                    <a:pt x="5689600" y="101600"/>
                  </a:cubicBezTo>
                  <a:cubicBezTo>
                    <a:pt x="5689600" y="45720"/>
                    <a:pt x="5735320" y="0"/>
                    <a:pt x="5791200" y="0"/>
                  </a:cubicBezTo>
                  <a:close/>
                  <a:moveTo>
                    <a:pt x="6197600" y="0"/>
                  </a:moveTo>
                  <a:cubicBezTo>
                    <a:pt x="6253480" y="0"/>
                    <a:pt x="6299200" y="45720"/>
                    <a:pt x="6299200" y="101600"/>
                  </a:cubicBezTo>
                  <a:cubicBezTo>
                    <a:pt x="6299200" y="157480"/>
                    <a:pt x="6253480" y="203200"/>
                    <a:pt x="6197600" y="203200"/>
                  </a:cubicBezTo>
                  <a:cubicBezTo>
                    <a:pt x="6141720" y="203200"/>
                    <a:pt x="6096000" y="157480"/>
                    <a:pt x="6096000" y="101600"/>
                  </a:cubicBezTo>
                  <a:cubicBezTo>
                    <a:pt x="6096000" y="45720"/>
                    <a:pt x="6141720" y="0"/>
                    <a:pt x="6197600" y="0"/>
                  </a:cubicBezTo>
                  <a:close/>
                  <a:moveTo>
                    <a:pt x="6604000" y="0"/>
                  </a:moveTo>
                  <a:cubicBezTo>
                    <a:pt x="6659880" y="0"/>
                    <a:pt x="6705600" y="45720"/>
                    <a:pt x="6705600" y="101600"/>
                  </a:cubicBezTo>
                  <a:cubicBezTo>
                    <a:pt x="6705600" y="157480"/>
                    <a:pt x="6659880" y="203200"/>
                    <a:pt x="6604000" y="203200"/>
                  </a:cubicBezTo>
                  <a:cubicBezTo>
                    <a:pt x="6548120" y="203200"/>
                    <a:pt x="6502400" y="157480"/>
                    <a:pt x="6502400" y="101600"/>
                  </a:cubicBezTo>
                  <a:cubicBezTo>
                    <a:pt x="6502400" y="45720"/>
                    <a:pt x="6548120" y="0"/>
                    <a:pt x="6604000" y="0"/>
                  </a:cubicBezTo>
                  <a:close/>
                  <a:moveTo>
                    <a:pt x="7010400" y="0"/>
                  </a:moveTo>
                  <a:cubicBezTo>
                    <a:pt x="7066280" y="0"/>
                    <a:pt x="7112000" y="45720"/>
                    <a:pt x="7112000" y="101600"/>
                  </a:cubicBezTo>
                  <a:cubicBezTo>
                    <a:pt x="7112000" y="157480"/>
                    <a:pt x="7066280" y="203200"/>
                    <a:pt x="7010400" y="203200"/>
                  </a:cubicBezTo>
                  <a:cubicBezTo>
                    <a:pt x="6954520" y="203200"/>
                    <a:pt x="6908800" y="157480"/>
                    <a:pt x="6908800" y="101600"/>
                  </a:cubicBezTo>
                  <a:cubicBezTo>
                    <a:pt x="6908800" y="45720"/>
                    <a:pt x="6954520" y="0"/>
                    <a:pt x="7010400" y="0"/>
                  </a:cubicBezTo>
                  <a:close/>
                  <a:moveTo>
                    <a:pt x="7416800" y="0"/>
                  </a:moveTo>
                  <a:cubicBezTo>
                    <a:pt x="7472680" y="0"/>
                    <a:pt x="7518400" y="45720"/>
                    <a:pt x="7518400" y="101600"/>
                  </a:cubicBezTo>
                  <a:cubicBezTo>
                    <a:pt x="7518400" y="157480"/>
                    <a:pt x="7472680" y="203200"/>
                    <a:pt x="7416800" y="203200"/>
                  </a:cubicBezTo>
                  <a:cubicBezTo>
                    <a:pt x="7360920" y="203200"/>
                    <a:pt x="7315200" y="157480"/>
                    <a:pt x="7315200" y="101600"/>
                  </a:cubicBezTo>
                  <a:cubicBezTo>
                    <a:pt x="7315200" y="45720"/>
                    <a:pt x="7360920" y="0"/>
                    <a:pt x="7416800" y="0"/>
                  </a:cubicBezTo>
                  <a:close/>
                  <a:moveTo>
                    <a:pt x="7823200" y="0"/>
                  </a:moveTo>
                  <a:cubicBezTo>
                    <a:pt x="7879080" y="0"/>
                    <a:pt x="7924800" y="45720"/>
                    <a:pt x="7924800" y="101600"/>
                  </a:cubicBezTo>
                  <a:cubicBezTo>
                    <a:pt x="7924800" y="157480"/>
                    <a:pt x="7879080" y="203200"/>
                    <a:pt x="7823200" y="203200"/>
                  </a:cubicBezTo>
                  <a:cubicBezTo>
                    <a:pt x="7767320" y="203200"/>
                    <a:pt x="7721600" y="157480"/>
                    <a:pt x="7721600" y="101600"/>
                  </a:cubicBezTo>
                  <a:cubicBezTo>
                    <a:pt x="7721600" y="45720"/>
                    <a:pt x="7767320" y="0"/>
                    <a:pt x="7823200" y="0"/>
                  </a:cubicBezTo>
                  <a:close/>
                  <a:moveTo>
                    <a:pt x="8229600" y="0"/>
                  </a:moveTo>
                  <a:cubicBezTo>
                    <a:pt x="8285480" y="0"/>
                    <a:pt x="8331200" y="45720"/>
                    <a:pt x="8331200" y="101600"/>
                  </a:cubicBezTo>
                  <a:cubicBezTo>
                    <a:pt x="8331200" y="157480"/>
                    <a:pt x="8285480" y="203200"/>
                    <a:pt x="8229600" y="203200"/>
                  </a:cubicBezTo>
                  <a:cubicBezTo>
                    <a:pt x="8173720" y="203200"/>
                    <a:pt x="8128000" y="157480"/>
                    <a:pt x="8128000" y="101600"/>
                  </a:cubicBezTo>
                  <a:cubicBezTo>
                    <a:pt x="8128000" y="45720"/>
                    <a:pt x="8173720" y="0"/>
                    <a:pt x="8229600" y="0"/>
                  </a:cubicBezTo>
                  <a:close/>
                </a:path>
              </a:pathLst>
            </a:custGeom>
            <a:solidFill>
              <a:srgbClr val="13538A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6639081" y="4482921"/>
            <a:ext cx="4753452" cy="376468"/>
            <a:chOff x="0" y="0"/>
            <a:chExt cx="6414239" cy="508000"/>
          </a:xfrm>
        </p:grpSpPr>
        <p:sp>
          <p:nvSpPr>
            <p:cNvPr id="18" name="Freeform 18"/>
            <p:cNvSpPr/>
            <p:nvPr/>
          </p:nvSpPr>
          <p:spPr>
            <a:xfrm>
              <a:off x="0" y="215900"/>
              <a:ext cx="6118330" cy="76200"/>
            </a:xfrm>
            <a:custGeom>
              <a:avLst/>
              <a:gdLst/>
              <a:ahLst/>
              <a:cxnLst/>
              <a:rect l="l" t="t" r="r" b="b"/>
              <a:pathLst>
                <a:path w="6118330" h="76200">
                  <a:moveTo>
                    <a:pt x="0" y="0"/>
                  </a:moveTo>
                  <a:lnTo>
                    <a:pt x="6118330" y="0"/>
                  </a:lnTo>
                  <a:lnTo>
                    <a:pt x="6118330" y="76200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rgbClr val="13538A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6039589" y="1270"/>
              <a:ext cx="374650" cy="505460"/>
            </a:xfrm>
            <a:custGeom>
              <a:avLst/>
              <a:gdLst/>
              <a:ahLst/>
              <a:cxnLst/>
              <a:rect l="l" t="t" r="r" b="b"/>
              <a:pathLst>
                <a:path w="374650" h="505460">
                  <a:moveTo>
                    <a:pt x="0" y="505460"/>
                  </a:moveTo>
                  <a:lnTo>
                    <a:pt x="0" y="0"/>
                  </a:lnTo>
                  <a:lnTo>
                    <a:pt x="374650" y="252730"/>
                  </a:lnTo>
                  <a:close/>
                </a:path>
              </a:pathLst>
            </a:custGeom>
            <a:solidFill>
              <a:srgbClr val="13538A"/>
            </a:solidFill>
          </p:spPr>
        </p:sp>
      </p:grpSp>
      <p:sp>
        <p:nvSpPr>
          <p:cNvPr id="20" name="TextBox 20"/>
          <p:cNvSpPr txBox="1"/>
          <p:nvPr/>
        </p:nvSpPr>
        <p:spPr>
          <a:xfrm>
            <a:off x="1942575" y="1367218"/>
            <a:ext cx="8898724" cy="422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0" lvl="1" indent="-237490">
              <a:lnSpc>
                <a:spcPts val="3300"/>
              </a:lnSpc>
              <a:buFont typeface="Arial" panose="020B0604020202020204"/>
              <a:buChar char="•"/>
            </a:pPr>
            <a:r>
              <a:rPr lang="en-US" sz="2000" spc="109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long distance voltage drop (cabling loss) avoided</a:t>
            </a:r>
            <a:endParaRPr lang="en-US" sz="2000" spc="109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2640945" y="1083945"/>
            <a:ext cx="5522595" cy="3060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390"/>
              </a:lnSpc>
            </a:pPr>
            <a:r>
              <a:rPr lang="en-US" sz="1990" b="1" spc="119">
                <a:solidFill>
                  <a:srgbClr val="13538A"/>
                </a:solidFill>
                <a:latin typeface="Swis721 Ex BT" panose="020B0605020202020204" charset="0"/>
                <a:cs typeface="Swis721 Ex BT" panose="020B0605020202020204" charset="0"/>
              </a:rPr>
              <a:t> ADVANTAGES OF IPX SERIES</a:t>
            </a:r>
            <a:endParaRPr lang="en-US" sz="1990" b="1" spc="119">
              <a:solidFill>
                <a:srgbClr val="13538A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256316" y="652740"/>
            <a:ext cx="362581" cy="7105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45"/>
              </a:lnSpc>
              <a:spcBef>
                <a:spcPct val="0"/>
              </a:spcBef>
            </a:pPr>
            <a:r>
              <a:rPr lang="en-US" sz="3960" spc="198" dirty="0">
                <a:solidFill>
                  <a:srgbClr val="FFFFFF"/>
                </a:solidFill>
                <a:latin typeface="Swis721 Ex BT" panose="020B0605020202020204" charset="0"/>
                <a:cs typeface="Swis721 Ex BT" panose="020B0605020202020204" charset="0"/>
              </a:rPr>
              <a:t>3</a:t>
            </a:r>
            <a:endParaRPr lang="en-US" sz="3960" spc="198" dirty="0">
              <a:solidFill>
                <a:srgbClr val="FFFFFF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grpSp>
        <p:nvGrpSpPr>
          <p:cNvPr id="23" name="Group 23"/>
          <p:cNvGrpSpPr>
            <a:grpSpLocks noChangeAspect="1"/>
          </p:cNvGrpSpPr>
          <p:nvPr/>
        </p:nvGrpSpPr>
        <p:grpSpPr>
          <a:xfrm rot="-5400000">
            <a:off x="631194" y="9622167"/>
            <a:ext cx="354279" cy="238206"/>
            <a:chOff x="0" y="0"/>
            <a:chExt cx="1930400" cy="129794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930400" cy="1297940"/>
            </a:xfrm>
            <a:custGeom>
              <a:avLst/>
              <a:gdLst/>
              <a:ahLst/>
              <a:cxnLst/>
              <a:rect l="l" t="t" r="r" b="b"/>
              <a:pathLst>
                <a:path w="1930400" h="1297940">
                  <a:moveTo>
                    <a:pt x="0" y="0"/>
                  </a:moveTo>
                  <a:lnTo>
                    <a:pt x="965200" y="1297940"/>
                  </a:lnTo>
                  <a:lnTo>
                    <a:pt x="1930400" y="0"/>
                  </a:lnTo>
                  <a:close/>
                </a:path>
              </a:pathLst>
            </a:custGeom>
            <a:solidFill>
              <a:srgbClr val="13538A"/>
            </a:solidFill>
          </p:spPr>
        </p:sp>
      </p:grpSp>
      <p:grpSp>
        <p:nvGrpSpPr>
          <p:cNvPr id="25" name="Group 25"/>
          <p:cNvGrpSpPr>
            <a:grpSpLocks noChangeAspect="1"/>
          </p:cNvGrpSpPr>
          <p:nvPr/>
        </p:nvGrpSpPr>
        <p:grpSpPr>
          <a:xfrm rot="-5400000">
            <a:off x="631194" y="6975224"/>
            <a:ext cx="354279" cy="238206"/>
            <a:chOff x="0" y="0"/>
            <a:chExt cx="1930400" cy="129794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930400" cy="1297940"/>
            </a:xfrm>
            <a:custGeom>
              <a:avLst/>
              <a:gdLst/>
              <a:ahLst/>
              <a:cxnLst/>
              <a:rect l="l" t="t" r="r" b="b"/>
              <a:pathLst>
                <a:path w="1930400" h="1297940">
                  <a:moveTo>
                    <a:pt x="0" y="0"/>
                  </a:moveTo>
                  <a:lnTo>
                    <a:pt x="965200" y="1297940"/>
                  </a:lnTo>
                  <a:lnTo>
                    <a:pt x="1930400" y="0"/>
                  </a:lnTo>
                  <a:close/>
                </a:path>
              </a:pathLst>
            </a:custGeom>
            <a:solidFill>
              <a:srgbClr val="13538A"/>
            </a:solidFill>
          </p:spPr>
        </p:sp>
      </p:grpSp>
      <p:sp>
        <p:nvSpPr>
          <p:cNvPr id="27" name="AutoShape 27"/>
          <p:cNvSpPr/>
          <p:nvPr/>
        </p:nvSpPr>
        <p:spPr>
          <a:xfrm>
            <a:off x="17411700" y="832587"/>
            <a:ext cx="733683" cy="232262"/>
          </a:xfrm>
          <a:prstGeom prst="rect">
            <a:avLst/>
          </a:prstGeom>
          <a:solidFill>
            <a:srgbClr val="2C92D5"/>
          </a:solidFill>
        </p:spPr>
      </p:sp>
      <p:pic>
        <p:nvPicPr>
          <p:cNvPr id="28" name="Picture 9" descr="rack 2 157 x 198 p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062" y="3433350"/>
            <a:ext cx="2361232" cy="2977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" descr="CS210 lo r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1157" y="3438399"/>
            <a:ext cx="2093164" cy="182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 descr="CS210 lo r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6581" y="4658456"/>
            <a:ext cx="2012079" cy="1751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9" descr="PD1280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9895" y="3631252"/>
            <a:ext cx="2027025" cy="168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9" descr="PD1280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591" y="3566564"/>
            <a:ext cx="2027025" cy="168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/>
          <p:cNvSpPr/>
          <p:nvPr/>
        </p:nvSpPr>
        <p:spPr>
          <a:xfrm>
            <a:off x="-69347" y="0"/>
            <a:ext cx="549024" cy="10287000"/>
          </a:xfrm>
          <a:prstGeom prst="rect">
            <a:avLst/>
          </a:prstGeom>
          <a:solidFill>
            <a:srgbClr val="2C92D5"/>
          </a:solidFill>
        </p:spPr>
      </p:sp>
      <p:sp>
        <p:nvSpPr>
          <p:cNvPr id="4" name="TextBox 4"/>
          <p:cNvSpPr txBox="1"/>
          <p:nvPr/>
        </p:nvSpPr>
        <p:spPr>
          <a:xfrm>
            <a:off x="13187543" y="2438517"/>
            <a:ext cx="3659707" cy="312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5"/>
              </a:lnSpc>
            </a:pPr>
            <a:r>
              <a:rPr lang="en-US" sz="1805" spc="90">
                <a:solidFill>
                  <a:srgbClr val="191919"/>
                </a:solidFill>
                <a:latin typeface="Aileron Regular Bold" panose="00000800000000000000"/>
              </a:rPr>
              <a:t>Speakers in Sub-buildings</a:t>
            </a:r>
            <a:endParaRPr lang="en-US" sz="1805" spc="90">
              <a:solidFill>
                <a:srgbClr val="191919"/>
              </a:solidFill>
              <a:latin typeface="Aileron Regular Bold" panose="0000080000000000000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033905" y="725170"/>
            <a:ext cx="8529320" cy="529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130"/>
              </a:lnSpc>
            </a:pPr>
            <a:r>
              <a:rPr lang="en-US" sz="3200" b="1" spc="160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BIDIRECTIONAL CONNECTION</a:t>
            </a:r>
            <a:endParaRPr lang="en-US" sz="3200" b="1" spc="160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8700" y="619793"/>
            <a:ext cx="817813" cy="817813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3913645" y="2751163"/>
            <a:ext cx="2237143" cy="197759"/>
            <a:chOff x="0" y="0"/>
            <a:chExt cx="9194800" cy="812800"/>
          </a:xfrm>
        </p:grpSpPr>
        <p:sp>
          <p:nvSpPr>
            <p:cNvPr id="8" name="Freeform 8"/>
            <p:cNvSpPr/>
            <p:nvPr/>
          </p:nvSpPr>
          <p:spPr>
            <a:xfrm>
              <a:off x="457200" y="304800"/>
              <a:ext cx="8331200" cy="203200"/>
            </a:xfrm>
            <a:custGeom>
              <a:avLst/>
              <a:gdLst/>
              <a:ahLst/>
              <a:cxnLst/>
              <a:rect l="l" t="t" r="r" b="b"/>
              <a:pathLst>
                <a:path w="8331200" h="203200">
                  <a:moveTo>
                    <a:pt x="101600" y="0"/>
                  </a:moveTo>
                  <a:cubicBezTo>
                    <a:pt x="157480" y="0"/>
                    <a:pt x="203200" y="45720"/>
                    <a:pt x="203200" y="101600"/>
                  </a:cubicBezTo>
                  <a:cubicBezTo>
                    <a:pt x="203200" y="157480"/>
                    <a:pt x="157480" y="203200"/>
                    <a:pt x="101600" y="203200"/>
                  </a:cubicBezTo>
                  <a:cubicBezTo>
                    <a:pt x="45720" y="203200"/>
                    <a:pt x="0" y="157480"/>
                    <a:pt x="0" y="101600"/>
                  </a:cubicBezTo>
                  <a:cubicBezTo>
                    <a:pt x="0" y="45720"/>
                    <a:pt x="45720" y="0"/>
                    <a:pt x="101600" y="0"/>
                  </a:cubicBezTo>
                  <a:close/>
                  <a:moveTo>
                    <a:pt x="508000" y="0"/>
                  </a:moveTo>
                  <a:cubicBezTo>
                    <a:pt x="563880" y="0"/>
                    <a:pt x="609600" y="45720"/>
                    <a:pt x="609600" y="101600"/>
                  </a:cubicBezTo>
                  <a:cubicBezTo>
                    <a:pt x="609600" y="157480"/>
                    <a:pt x="563880" y="203200"/>
                    <a:pt x="508000" y="203200"/>
                  </a:cubicBezTo>
                  <a:cubicBezTo>
                    <a:pt x="452120" y="203200"/>
                    <a:pt x="406400" y="157480"/>
                    <a:pt x="406400" y="101600"/>
                  </a:cubicBezTo>
                  <a:cubicBezTo>
                    <a:pt x="406400" y="45720"/>
                    <a:pt x="452120" y="0"/>
                    <a:pt x="508000" y="0"/>
                  </a:cubicBezTo>
                  <a:close/>
                  <a:moveTo>
                    <a:pt x="914400" y="0"/>
                  </a:moveTo>
                  <a:cubicBezTo>
                    <a:pt x="970280" y="0"/>
                    <a:pt x="1016000" y="45720"/>
                    <a:pt x="1016000" y="101600"/>
                  </a:cubicBezTo>
                  <a:cubicBezTo>
                    <a:pt x="1016000" y="157480"/>
                    <a:pt x="970280" y="203200"/>
                    <a:pt x="914400" y="203200"/>
                  </a:cubicBezTo>
                  <a:cubicBezTo>
                    <a:pt x="858520" y="203200"/>
                    <a:pt x="812800" y="157480"/>
                    <a:pt x="812800" y="101600"/>
                  </a:cubicBezTo>
                  <a:cubicBezTo>
                    <a:pt x="812800" y="45720"/>
                    <a:pt x="858520" y="0"/>
                    <a:pt x="914400" y="0"/>
                  </a:cubicBezTo>
                  <a:close/>
                  <a:moveTo>
                    <a:pt x="1320800" y="0"/>
                  </a:moveTo>
                  <a:cubicBezTo>
                    <a:pt x="1376680" y="0"/>
                    <a:pt x="1422400" y="45720"/>
                    <a:pt x="1422400" y="101600"/>
                  </a:cubicBezTo>
                  <a:cubicBezTo>
                    <a:pt x="1422400" y="157480"/>
                    <a:pt x="1376680" y="203200"/>
                    <a:pt x="1320800" y="203200"/>
                  </a:cubicBezTo>
                  <a:cubicBezTo>
                    <a:pt x="1264920" y="203200"/>
                    <a:pt x="1219200" y="157480"/>
                    <a:pt x="1219200" y="101600"/>
                  </a:cubicBezTo>
                  <a:cubicBezTo>
                    <a:pt x="1219200" y="45720"/>
                    <a:pt x="1264920" y="0"/>
                    <a:pt x="1320800" y="0"/>
                  </a:cubicBezTo>
                  <a:close/>
                  <a:moveTo>
                    <a:pt x="1727200" y="0"/>
                  </a:moveTo>
                  <a:cubicBezTo>
                    <a:pt x="1783080" y="0"/>
                    <a:pt x="1828800" y="45720"/>
                    <a:pt x="1828800" y="101600"/>
                  </a:cubicBezTo>
                  <a:cubicBezTo>
                    <a:pt x="1828800" y="157480"/>
                    <a:pt x="1783080" y="203200"/>
                    <a:pt x="1727200" y="203200"/>
                  </a:cubicBezTo>
                  <a:cubicBezTo>
                    <a:pt x="1671320" y="203200"/>
                    <a:pt x="1625600" y="157480"/>
                    <a:pt x="1625600" y="101600"/>
                  </a:cubicBezTo>
                  <a:cubicBezTo>
                    <a:pt x="1625600" y="45720"/>
                    <a:pt x="1671320" y="0"/>
                    <a:pt x="1727200" y="0"/>
                  </a:cubicBezTo>
                  <a:close/>
                  <a:moveTo>
                    <a:pt x="2133600" y="0"/>
                  </a:moveTo>
                  <a:cubicBezTo>
                    <a:pt x="2189480" y="0"/>
                    <a:pt x="2235200" y="45720"/>
                    <a:pt x="2235200" y="101600"/>
                  </a:cubicBezTo>
                  <a:cubicBezTo>
                    <a:pt x="2235200" y="157480"/>
                    <a:pt x="2189480" y="203200"/>
                    <a:pt x="2133600" y="203200"/>
                  </a:cubicBezTo>
                  <a:cubicBezTo>
                    <a:pt x="2077720" y="203200"/>
                    <a:pt x="2032000" y="157480"/>
                    <a:pt x="2032000" y="101600"/>
                  </a:cubicBezTo>
                  <a:cubicBezTo>
                    <a:pt x="2032000" y="45720"/>
                    <a:pt x="2077720" y="0"/>
                    <a:pt x="2133600" y="0"/>
                  </a:cubicBezTo>
                  <a:close/>
                  <a:moveTo>
                    <a:pt x="2540000" y="0"/>
                  </a:moveTo>
                  <a:cubicBezTo>
                    <a:pt x="2595880" y="0"/>
                    <a:pt x="2641600" y="45720"/>
                    <a:pt x="2641600" y="101600"/>
                  </a:cubicBezTo>
                  <a:cubicBezTo>
                    <a:pt x="2641600" y="157480"/>
                    <a:pt x="2595880" y="203200"/>
                    <a:pt x="2540000" y="203200"/>
                  </a:cubicBezTo>
                  <a:cubicBezTo>
                    <a:pt x="2484120" y="203200"/>
                    <a:pt x="2438400" y="157480"/>
                    <a:pt x="2438400" y="101600"/>
                  </a:cubicBezTo>
                  <a:cubicBezTo>
                    <a:pt x="2438400" y="45720"/>
                    <a:pt x="2484120" y="0"/>
                    <a:pt x="2540000" y="0"/>
                  </a:cubicBezTo>
                  <a:close/>
                  <a:moveTo>
                    <a:pt x="2946400" y="0"/>
                  </a:moveTo>
                  <a:cubicBezTo>
                    <a:pt x="3002280" y="0"/>
                    <a:pt x="3048000" y="45720"/>
                    <a:pt x="3048000" y="101600"/>
                  </a:cubicBezTo>
                  <a:cubicBezTo>
                    <a:pt x="3048000" y="157480"/>
                    <a:pt x="3002280" y="203200"/>
                    <a:pt x="2946400" y="203200"/>
                  </a:cubicBezTo>
                  <a:cubicBezTo>
                    <a:pt x="2890520" y="203200"/>
                    <a:pt x="2844800" y="157480"/>
                    <a:pt x="2844800" y="101600"/>
                  </a:cubicBezTo>
                  <a:cubicBezTo>
                    <a:pt x="2844800" y="45720"/>
                    <a:pt x="2890520" y="0"/>
                    <a:pt x="2946400" y="0"/>
                  </a:cubicBezTo>
                  <a:close/>
                  <a:moveTo>
                    <a:pt x="3352800" y="0"/>
                  </a:moveTo>
                  <a:cubicBezTo>
                    <a:pt x="3408680" y="0"/>
                    <a:pt x="3454400" y="45720"/>
                    <a:pt x="3454400" y="101600"/>
                  </a:cubicBezTo>
                  <a:cubicBezTo>
                    <a:pt x="3454400" y="157480"/>
                    <a:pt x="3408680" y="203200"/>
                    <a:pt x="3352800" y="203200"/>
                  </a:cubicBezTo>
                  <a:cubicBezTo>
                    <a:pt x="3296920" y="203200"/>
                    <a:pt x="3251200" y="157480"/>
                    <a:pt x="3251200" y="101600"/>
                  </a:cubicBezTo>
                  <a:cubicBezTo>
                    <a:pt x="3251200" y="45720"/>
                    <a:pt x="3296920" y="0"/>
                    <a:pt x="3352800" y="0"/>
                  </a:cubicBezTo>
                  <a:close/>
                  <a:moveTo>
                    <a:pt x="3759200" y="0"/>
                  </a:moveTo>
                  <a:cubicBezTo>
                    <a:pt x="3815080" y="0"/>
                    <a:pt x="3860800" y="45720"/>
                    <a:pt x="3860800" y="101600"/>
                  </a:cubicBezTo>
                  <a:cubicBezTo>
                    <a:pt x="3860800" y="157480"/>
                    <a:pt x="3815080" y="203200"/>
                    <a:pt x="3759200" y="203200"/>
                  </a:cubicBezTo>
                  <a:cubicBezTo>
                    <a:pt x="3703320" y="203200"/>
                    <a:pt x="3657600" y="157480"/>
                    <a:pt x="3657600" y="101600"/>
                  </a:cubicBezTo>
                  <a:cubicBezTo>
                    <a:pt x="3657600" y="45720"/>
                    <a:pt x="3703320" y="0"/>
                    <a:pt x="3759200" y="0"/>
                  </a:cubicBezTo>
                  <a:close/>
                  <a:moveTo>
                    <a:pt x="4165600" y="0"/>
                  </a:moveTo>
                  <a:cubicBezTo>
                    <a:pt x="4221480" y="0"/>
                    <a:pt x="4267200" y="45720"/>
                    <a:pt x="4267200" y="101600"/>
                  </a:cubicBezTo>
                  <a:cubicBezTo>
                    <a:pt x="4267200" y="157480"/>
                    <a:pt x="4221480" y="203200"/>
                    <a:pt x="4165600" y="203200"/>
                  </a:cubicBezTo>
                  <a:cubicBezTo>
                    <a:pt x="4109720" y="203200"/>
                    <a:pt x="4064000" y="157480"/>
                    <a:pt x="4064000" y="101600"/>
                  </a:cubicBezTo>
                  <a:cubicBezTo>
                    <a:pt x="4064000" y="45720"/>
                    <a:pt x="4109720" y="0"/>
                    <a:pt x="4165600" y="0"/>
                  </a:cubicBezTo>
                  <a:close/>
                  <a:moveTo>
                    <a:pt x="4572000" y="0"/>
                  </a:moveTo>
                  <a:cubicBezTo>
                    <a:pt x="4627880" y="0"/>
                    <a:pt x="4673600" y="45720"/>
                    <a:pt x="4673600" y="101600"/>
                  </a:cubicBezTo>
                  <a:cubicBezTo>
                    <a:pt x="4673600" y="157480"/>
                    <a:pt x="4627880" y="203200"/>
                    <a:pt x="4572000" y="203200"/>
                  </a:cubicBezTo>
                  <a:cubicBezTo>
                    <a:pt x="4516120" y="203200"/>
                    <a:pt x="4470400" y="157480"/>
                    <a:pt x="4470400" y="101600"/>
                  </a:cubicBezTo>
                  <a:cubicBezTo>
                    <a:pt x="4470400" y="45720"/>
                    <a:pt x="4516120" y="0"/>
                    <a:pt x="4572000" y="0"/>
                  </a:cubicBezTo>
                  <a:close/>
                  <a:moveTo>
                    <a:pt x="4978400" y="0"/>
                  </a:moveTo>
                  <a:cubicBezTo>
                    <a:pt x="5034280" y="0"/>
                    <a:pt x="5080000" y="45720"/>
                    <a:pt x="5080000" y="101600"/>
                  </a:cubicBezTo>
                  <a:cubicBezTo>
                    <a:pt x="5080000" y="157480"/>
                    <a:pt x="5034280" y="203200"/>
                    <a:pt x="4978400" y="203200"/>
                  </a:cubicBezTo>
                  <a:cubicBezTo>
                    <a:pt x="4922520" y="203200"/>
                    <a:pt x="4876800" y="157480"/>
                    <a:pt x="4876800" y="101600"/>
                  </a:cubicBezTo>
                  <a:cubicBezTo>
                    <a:pt x="4876800" y="45720"/>
                    <a:pt x="4922520" y="0"/>
                    <a:pt x="4978400" y="0"/>
                  </a:cubicBezTo>
                  <a:close/>
                  <a:moveTo>
                    <a:pt x="5384800" y="0"/>
                  </a:moveTo>
                  <a:cubicBezTo>
                    <a:pt x="5440680" y="0"/>
                    <a:pt x="5486400" y="45720"/>
                    <a:pt x="5486400" y="101600"/>
                  </a:cubicBezTo>
                  <a:cubicBezTo>
                    <a:pt x="5486400" y="157480"/>
                    <a:pt x="5440680" y="203200"/>
                    <a:pt x="5384800" y="203200"/>
                  </a:cubicBezTo>
                  <a:cubicBezTo>
                    <a:pt x="5328920" y="203200"/>
                    <a:pt x="5283200" y="157480"/>
                    <a:pt x="5283200" y="101600"/>
                  </a:cubicBezTo>
                  <a:cubicBezTo>
                    <a:pt x="5283200" y="45720"/>
                    <a:pt x="5328920" y="0"/>
                    <a:pt x="5384800" y="0"/>
                  </a:cubicBezTo>
                  <a:close/>
                  <a:moveTo>
                    <a:pt x="5791200" y="0"/>
                  </a:moveTo>
                  <a:cubicBezTo>
                    <a:pt x="5847080" y="0"/>
                    <a:pt x="5892800" y="45720"/>
                    <a:pt x="5892800" y="101600"/>
                  </a:cubicBezTo>
                  <a:cubicBezTo>
                    <a:pt x="5892800" y="157480"/>
                    <a:pt x="5847080" y="203200"/>
                    <a:pt x="5791200" y="203200"/>
                  </a:cubicBezTo>
                  <a:cubicBezTo>
                    <a:pt x="5735320" y="203200"/>
                    <a:pt x="5689600" y="157480"/>
                    <a:pt x="5689600" y="101600"/>
                  </a:cubicBezTo>
                  <a:cubicBezTo>
                    <a:pt x="5689600" y="45720"/>
                    <a:pt x="5735320" y="0"/>
                    <a:pt x="5791200" y="0"/>
                  </a:cubicBezTo>
                  <a:close/>
                  <a:moveTo>
                    <a:pt x="6197600" y="0"/>
                  </a:moveTo>
                  <a:cubicBezTo>
                    <a:pt x="6253480" y="0"/>
                    <a:pt x="6299200" y="45720"/>
                    <a:pt x="6299200" y="101600"/>
                  </a:cubicBezTo>
                  <a:cubicBezTo>
                    <a:pt x="6299200" y="157480"/>
                    <a:pt x="6253480" y="203200"/>
                    <a:pt x="6197600" y="203200"/>
                  </a:cubicBezTo>
                  <a:cubicBezTo>
                    <a:pt x="6141720" y="203200"/>
                    <a:pt x="6096000" y="157480"/>
                    <a:pt x="6096000" y="101600"/>
                  </a:cubicBezTo>
                  <a:cubicBezTo>
                    <a:pt x="6096000" y="45720"/>
                    <a:pt x="6141720" y="0"/>
                    <a:pt x="6197600" y="0"/>
                  </a:cubicBezTo>
                  <a:close/>
                  <a:moveTo>
                    <a:pt x="6604000" y="0"/>
                  </a:moveTo>
                  <a:cubicBezTo>
                    <a:pt x="6659880" y="0"/>
                    <a:pt x="6705600" y="45720"/>
                    <a:pt x="6705600" y="101600"/>
                  </a:cubicBezTo>
                  <a:cubicBezTo>
                    <a:pt x="6705600" y="157480"/>
                    <a:pt x="6659880" y="203200"/>
                    <a:pt x="6604000" y="203200"/>
                  </a:cubicBezTo>
                  <a:cubicBezTo>
                    <a:pt x="6548120" y="203200"/>
                    <a:pt x="6502400" y="157480"/>
                    <a:pt x="6502400" y="101600"/>
                  </a:cubicBezTo>
                  <a:cubicBezTo>
                    <a:pt x="6502400" y="45720"/>
                    <a:pt x="6548120" y="0"/>
                    <a:pt x="6604000" y="0"/>
                  </a:cubicBezTo>
                  <a:close/>
                  <a:moveTo>
                    <a:pt x="7010400" y="0"/>
                  </a:moveTo>
                  <a:cubicBezTo>
                    <a:pt x="7066280" y="0"/>
                    <a:pt x="7112000" y="45720"/>
                    <a:pt x="7112000" y="101600"/>
                  </a:cubicBezTo>
                  <a:cubicBezTo>
                    <a:pt x="7112000" y="157480"/>
                    <a:pt x="7066280" y="203200"/>
                    <a:pt x="7010400" y="203200"/>
                  </a:cubicBezTo>
                  <a:cubicBezTo>
                    <a:pt x="6954520" y="203200"/>
                    <a:pt x="6908800" y="157480"/>
                    <a:pt x="6908800" y="101600"/>
                  </a:cubicBezTo>
                  <a:cubicBezTo>
                    <a:pt x="6908800" y="45720"/>
                    <a:pt x="6954520" y="0"/>
                    <a:pt x="7010400" y="0"/>
                  </a:cubicBezTo>
                  <a:close/>
                  <a:moveTo>
                    <a:pt x="7416800" y="0"/>
                  </a:moveTo>
                  <a:cubicBezTo>
                    <a:pt x="7472680" y="0"/>
                    <a:pt x="7518400" y="45720"/>
                    <a:pt x="7518400" y="101600"/>
                  </a:cubicBezTo>
                  <a:cubicBezTo>
                    <a:pt x="7518400" y="157480"/>
                    <a:pt x="7472680" y="203200"/>
                    <a:pt x="7416800" y="203200"/>
                  </a:cubicBezTo>
                  <a:cubicBezTo>
                    <a:pt x="7360920" y="203200"/>
                    <a:pt x="7315200" y="157480"/>
                    <a:pt x="7315200" y="101600"/>
                  </a:cubicBezTo>
                  <a:cubicBezTo>
                    <a:pt x="7315200" y="45720"/>
                    <a:pt x="7360920" y="0"/>
                    <a:pt x="7416800" y="0"/>
                  </a:cubicBezTo>
                  <a:close/>
                  <a:moveTo>
                    <a:pt x="7823200" y="0"/>
                  </a:moveTo>
                  <a:cubicBezTo>
                    <a:pt x="7879080" y="0"/>
                    <a:pt x="7924800" y="45720"/>
                    <a:pt x="7924800" y="101600"/>
                  </a:cubicBezTo>
                  <a:cubicBezTo>
                    <a:pt x="7924800" y="157480"/>
                    <a:pt x="7879080" y="203200"/>
                    <a:pt x="7823200" y="203200"/>
                  </a:cubicBezTo>
                  <a:cubicBezTo>
                    <a:pt x="7767320" y="203200"/>
                    <a:pt x="7721600" y="157480"/>
                    <a:pt x="7721600" y="101600"/>
                  </a:cubicBezTo>
                  <a:cubicBezTo>
                    <a:pt x="7721600" y="45720"/>
                    <a:pt x="7767320" y="0"/>
                    <a:pt x="7823200" y="0"/>
                  </a:cubicBezTo>
                  <a:close/>
                  <a:moveTo>
                    <a:pt x="8229600" y="0"/>
                  </a:moveTo>
                  <a:cubicBezTo>
                    <a:pt x="8285480" y="0"/>
                    <a:pt x="8331200" y="45720"/>
                    <a:pt x="8331200" y="101600"/>
                  </a:cubicBezTo>
                  <a:cubicBezTo>
                    <a:pt x="8331200" y="157480"/>
                    <a:pt x="8285480" y="203200"/>
                    <a:pt x="8229600" y="203200"/>
                  </a:cubicBezTo>
                  <a:cubicBezTo>
                    <a:pt x="8173720" y="203200"/>
                    <a:pt x="8128000" y="157480"/>
                    <a:pt x="8128000" y="101600"/>
                  </a:cubicBezTo>
                  <a:cubicBezTo>
                    <a:pt x="8128000" y="45720"/>
                    <a:pt x="8173720" y="0"/>
                    <a:pt x="8229600" y="0"/>
                  </a:cubicBezTo>
                  <a:close/>
                </a:path>
              </a:pathLst>
            </a:custGeom>
            <a:solidFill>
              <a:srgbClr val="13538A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4170643" y="2438517"/>
            <a:ext cx="1545157" cy="312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5"/>
              </a:lnSpc>
            </a:pPr>
            <a:r>
              <a:rPr lang="en-US" sz="1805" spc="90">
                <a:solidFill>
                  <a:srgbClr val="191919"/>
                </a:solidFill>
                <a:latin typeface="Aileron Regular Bold" panose="00000800000000000000"/>
              </a:rPr>
              <a:t>Main system</a:t>
            </a:r>
            <a:endParaRPr lang="en-US" sz="1805" spc="90">
              <a:solidFill>
                <a:srgbClr val="191919"/>
              </a:solidFill>
              <a:latin typeface="Aileron Regular Bold" panose="0000080000000000000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-3030412" y="9516506"/>
            <a:ext cx="18463697" cy="367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spc="105">
                <a:solidFill>
                  <a:srgbClr val="191919"/>
                </a:solidFill>
                <a:latin typeface="Aileron Regular Bold" panose="00000800000000000000"/>
              </a:rPr>
              <a:t>Controls include remote monitoring, zone controls and other settings</a:t>
            </a:r>
            <a:endParaRPr lang="en-US" sz="2100" spc="105">
              <a:solidFill>
                <a:srgbClr val="191919"/>
              </a:solidFill>
              <a:latin typeface="Aileron Regular Bold" panose="0000080000000000000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7417897" y="4800597"/>
            <a:ext cx="3332297" cy="348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20"/>
              </a:lnSpc>
            </a:pPr>
            <a:r>
              <a:rPr lang="en-US" sz="1945" spc="97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IP System</a:t>
            </a:r>
            <a:endParaRPr lang="en-US" sz="1945" spc="97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4062786" y="2748250"/>
            <a:ext cx="1741820" cy="153973"/>
            <a:chOff x="0" y="0"/>
            <a:chExt cx="9194800" cy="812800"/>
          </a:xfrm>
        </p:grpSpPr>
        <p:sp>
          <p:nvSpPr>
            <p:cNvPr id="13" name="Freeform 13"/>
            <p:cNvSpPr/>
            <p:nvPr/>
          </p:nvSpPr>
          <p:spPr>
            <a:xfrm>
              <a:off x="457200" y="304800"/>
              <a:ext cx="8331200" cy="203200"/>
            </a:xfrm>
            <a:custGeom>
              <a:avLst/>
              <a:gdLst/>
              <a:ahLst/>
              <a:cxnLst/>
              <a:rect l="l" t="t" r="r" b="b"/>
              <a:pathLst>
                <a:path w="8331200" h="203200">
                  <a:moveTo>
                    <a:pt x="101600" y="0"/>
                  </a:moveTo>
                  <a:cubicBezTo>
                    <a:pt x="157480" y="0"/>
                    <a:pt x="203200" y="45720"/>
                    <a:pt x="203200" y="101600"/>
                  </a:cubicBezTo>
                  <a:cubicBezTo>
                    <a:pt x="203200" y="157480"/>
                    <a:pt x="157480" y="203200"/>
                    <a:pt x="101600" y="203200"/>
                  </a:cubicBezTo>
                  <a:cubicBezTo>
                    <a:pt x="45720" y="203200"/>
                    <a:pt x="0" y="157480"/>
                    <a:pt x="0" y="101600"/>
                  </a:cubicBezTo>
                  <a:cubicBezTo>
                    <a:pt x="0" y="45720"/>
                    <a:pt x="45720" y="0"/>
                    <a:pt x="101600" y="0"/>
                  </a:cubicBezTo>
                  <a:close/>
                  <a:moveTo>
                    <a:pt x="508000" y="0"/>
                  </a:moveTo>
                  <a:cubicBezTo>
                    <a:pt x="563880" y="0"/>
                    <a:pt x="609600" y="45720"/>
                    <a:pt x="609600" y="101600"/>
                  </a:cubicBezTo>
                  <a:cubicBezTo>
                    <a:pt x="609600" y="157480"/>
                    <a:pt x="563880" y="203200"/>
                    <a:pt x="508000" y="203200"/>
                  </a:cubicBezTo>
                  <a:cubicBezTo>
                    <a:pt x="452120" y="203200"/>
                    <a:pt x="406400" y="157480"/>
                    <a:pt x="406400" y="101600"/>
                  </a:cubicBezTo>
                  <a:cubicBezTo>
                    <a:pt x="406400" y="45720"/>
                    <a:pt x="452120" y="0"/>
                    <a:pt x="508000" y="0"/>
                  </a:cubicBezTo>
                  <a:close/>
                  <a:moveTo>
                    <a:pt x="914400" y="0"/>
                  </a:moveTo>
                  <a:cubicBezTo>
                    <a:pt x="970280" y="0"/>
                    <a:pt x="1016000" y="45720"/>
                    <a:pt x="1016000" y="101600"/>
                  </a:cubicBezTo>
                  <a:cubicBezTo>
                    <a:pt x="1016000" y="157480"/>
                    <a:pt x="970280" y="203200"/>
                    <a:pt x="914400" y="203200"/>
                  </a:cubicBezTo>
                  <a:cubicBezTo>
                    <a:pt x="858520" y="203200"/>
                    <a:pt x="812800" y="157480"/>
                    <a:pt x="812800" y="101600"/>
                  </a:cubicBezTo>
                  <a:cubicBezTo>
                    <a:pt x="812800" y="45720"/>
                    <a:pt x="858520" y="0"/>
                    <a:pt x="914400" y="0"/>
                  </a:cubicBezTo>
                  <a:close/>
                  <a:moveTo>
                    <a:pt x="1320800" y="0"/>
                  </a:moveTo>
                  <a:cubicBezTo>
                    <a:pt x="1376680" y="0"/>
                    <a:pt x="1422400" y="45720"/>
                    <a:pt x="1422400" y="101600"/>
                  </a:cubicBezTo>
                  <a:cubicBezTo>
                    <a:pt x="1422400" y="157480"/>
                    <a:pt x="1376680" y="203200"/>
                    <a:pt x="1320800" y="203200"/>
                  </a:cubicBezTo>
                  <a:cubicBezTo>
                    <a:pt x="1264920" y="203200"/>
                    <a:pt x="1219200" y="157480"/>
                    <a:pt x="1219200" y="101600"/>
                  </a:cubicBezTo>
                  <a:cubicBezTo>
                    <a:pt x="1219200" y="45720"/>
                    <a:pt x="1264920" y="0"/>
                    <a:pt x="1320800" y="0"/>
                  </a:cubicBezTo>
                  <a:close/>
                  <a:moveTo>
                    <a:pt x="1727200" y="0"/>
                  </a:moveTo>
                  <a:cubicBezTo>
                    <a:pt x="1783080" y="0"/>
                    <a:pt x="1828800" y="45720"/>
                    <a:pt x="1828800" y="101600"/>
                  </a:cubicBezTo>
                  <a:cubicBezTo>
                    <a:pt x="1828800" y="157480"/>
                    <a:pt x="1783080" y="203200"/>
                    <a:pt x="1727200" y="203200"/>
                  </a:cubicBezTo>
                  <a:cubicBezTo>
                    <a:pt x="1671320" y="203200"/>
                    <a:pt x="1625600" y="157480"/>
                    <a:pt x="1625600" y="101600"/>
                  </a:cubicBezTo>
                  <a:cubicBezTo>
                    <a:pt x="1625600" y="45720"/>
                    <a:pt x="1671320" y="0"/>
                    <a:pt x="1727200" y="0"/>
                  </a:cubicBezTo>
                  <a:close/>
                  <a:moveTo>
                    <a:pt x="2133600" y="0"/>
                  </a:moveTo>
                  <a:cubicBezTo>
                    <a:pt x="2189480" y="0"/>
                    <a:pt x="2235200" y="45720"/>
                    <a:pt x="2235200" y="101600"/>
                  </a:cubicBezTo>
                  <a:cubicBezTo>
                    <a:pt x="2235200" y="157480"/>
                    <a:pt x="2189480" y="203200"/>
                    <a:pt x="2133600" y="203200"/>
                  </a:cubicBezTo>
                  <a:cubicBezTo>
                    <a:pt x="2077720" y="203200"/>
                    <a:pt x="2032000" y="157480"/>
                    <a:pt x="2032000" y="101600"/>
                  </a:cubicBezTo>
                  <a:cubicBezTo>
                    <a:pt x="2032000" y="45720"/>
                    <a:pt x="2077720" y="0"/>
                    <a:pt x="2133600" y="0"/>
                  </a:cubicBezTo>
                  <a:close/>
                  <a:moveTo>
                    <a:pt x="2540000" y="0"/>
                  </a:moveTo>
                  <a:cubicBezTo>
                    <a:pt x="2595880" y="0"/>
                    <a:pt x="2641600" y="45720"/>
                    <a:pt x="2641600" y="101600"/>
                  </a:cubicBezTo>
                  <a:cubicBezTo>
                    <a:pt x="2641600" y="157480"/>
                    <a:pt x="2595880" y="203200"/>
                    <a:pt x="2540000" y="203200"/>
                  </a:cubicBezTo>
                  <a:cubicBezTo>
                    <a:pt x="2484120" y="203200"/>
                    <a:pt x="2438400" y="157480"/>
                    <a:pt x="2438400" y="101600"/>
                  </a:cubicBezTo>
                  <a:cubicBezTo>
                    <a:pt x="2438400" y="45720"/>
                    <a:pt x="2484120" y="0"/>
                    <a:pt x="2540000" y="0"/>
                  </a:cubicBezTo>
                  <a:close/>
                  <a:moveTo>
                    <a:pt x="2946400" y="0"/>
                  </a:moveTo>
                  <a:cubicBezTo>
                    <a:pt x="3002280" y="0"/>
                    <a:pt x="3048000" y="45720"/>
                    <a:pt x="3048000" y="101600"/>
                  </a:cubicBezTo>
                  <a:cubicBezTo>
                    <a:pt x="3048000" y="157480"/>
                    <a:pt x="3002280" y="203200"/>
                    <a:pt x="2946400" y="203200"/>
                  </a:cubicBezTo>
                  <a:cubicBezTo>
                    <a:pt x="2890520" y="203200"/>
                    <a:pt x="2844800" y="157480"/>
                    <a:pt x="2844800" y="101600"/>
                  </a:cubicBezTo>
                  <a:cubicBezTo>
                    <a:pt x="2844800" y="45720"/>
                    <a:pt x="2890520" y="0"/>
                    <a:pt x="2946400" y="0"/>
                  </a:cubicBezTo>
                  <a:close/>
                  <a:moveTo>
                    <a:pt x="3352800" y="0"/>
                  </a:moveTo>
                  <a:cubicBezTo>
                    <a:pt x="3408680" y="0"/>
                    <a:pt x="3454400" y="45720"/>
                    <a:pt x="3454400" y="101600"/>
                  </a:cubicBezTo>
                  <a:cubicBezTo>
                    <a:pt x="3454400" y="157480"/>
                    <a:pt x="3408680" y="203200"/>
                    <a:pt x="3352800" y="203200"/>
                  </a:cubicBezTo>
                  <a:cubicBezTo>
                    <a:pt x="3296920" y="203200"/>
                    <a:pt x="3251200" y="157480"/>
                    <a:pt x="3251200" y="101600"/>
                  </a:cubicBezTo>
                  <a:cubicBezTo>
                    <a:pt x="3251200" y="45720"/>
                    <a:pt x="3296920" y="0"/>
                    <a:pt x="3352800" y="0"/>
                  </a:cubicBezTo>
                  <a:close/>
                  <a:moveTo>
                    <a:pt x="3759200" y="0"/>
                  </a:moveTo>
                  <a:cubicBezTo>
                    <a:pt x="3815080" y="0"/>
                    <a:pt x="3860800" y="45720"/>
                    <a:pt x="3860800" y="101600"/>
                  </a:cubicBezTo>
                  <a:cubicBezTo>
                    <a:pt x="3860800" y="157480"/>
                    <a:pt x="3815080" y="203200"/>
                    <a:pt x="3759200" y="203200"/>
                  </a:cubicBezTo>
                  <a:cubicBezTo>
                    <a:pt x="3703320" y="203200"/>
                    <a:pt x="3657600" y="157480"/>
                    <a:pt x="3657600" y="101600"/>
                  </a:cubicBezTo>
                  <a:cubicBezTo>
                    <a:pt x="3657600" y="45720"/>
                    <a:pt x="3703320" y="0"/>
                    <a:pt x="3759200" y="0"/>
                  </a:cubicBezTo>
                  <a:close/>
                  <a:moveTo>
                    <a:pt x="4165600" y="0"/>
                  </a:moveTo>
                  <a:cubicBezTo>
                    <a:pt x="4221480" y="0"/>
                    <a:pt x="4267200" y="45720"/>
                    <a:pt x="4267200" y="101600"/>
                  </a:cubicBezTo>
                  <a:cubicBezTo>
                    <a:pt x="4267200" y="157480"/>
                    <a:pt x="4221480" y="203200"/>
                    <a:pt x="4165600" y="203200"/>
                  </a:cubicBezTo>
                  <a:cubicBezTo>
                    <a:pt x="4109720" y="203200"/>
                    <a:pt x="4064000" y="157480"/>
                    <a:pt x="4064000" y="101600"/>
                  </a:cubicBezTo>
                  <a:cubicBezTo>
                    <a:pt x="4064000" y="45720"/>
                    <a:pt x="4109720" y="0"/>
                    <a:pt x="4165600" y="0"/>
                  </a:cubicBezTo>
                  <a:close/>
                  <a:moveTo>
                    <a:pt x="4572000" y="0"/>
                  </a:moveTo>
                  <a:cubicBezTo>
                    <a:pt x="4627880" y="0"/>
                    <a:pt x="4673600" y="45720"/>
                    <a:pt x="4673600" y="101600"/>
                  </a:cubicBezTo>
                  <a:cubicBezTo>
                    <a:pt x="4673600" y="157480"/>
                    <a:pt x="4627880" y="203200"/>
                    <a:pt x="4572000" y="203200"/>
                  </a:cubicBezTo>
                  <a:cubicBezTo>
                    <a:pt x="4516120" y="203200"/>
                    <a:pt x="4470400" y="157480"/>
                    <a:pt x="4470400" y="101600"/>
                  </a:cubicBezTo>
                  <a:cubicBezTo>
                    <a:pt x="4470400" y="45720"/>
                    <a:pt x="4516120" y="0"/>
                    <a:pt x="4572000" y="0"/>
                  </a:cubicBezTo>
                  <a:close/>
                  <a:moveTo>
                    <a:pt x="4978400" y="0"/>
                  </a:moveTo>
                  <a:cubicBezTo>
                    <a:pt x="5034280" y="0"/>
                    <a:pt x="5080000" y="45720"/>
                    <a:pt x="5080000" y="101600"/>
                  </a:cubicBezTo>
                  <a:cubicBezTo>
                    <a:pt x="5080000" y="157480"/>
                    <a:pt x="5034280" y="203200"/>
                    <a:pt x="4978400" y="203200"/>
                  </a:cubicBezTo>
                  <a:cubicBezTo>
                    <a:pt x="4922520" y="203200"/>
                    <a:pt x="4876800" y="157480"/>
                    <a:pt x="4876800" y="101600"/>
                  </a:cubicBezTo>
                  <a:cubicBezTo>
                    <a:pt x="4876800" y="45720"/>
                    <a:pt x="4922520" y="0"/>
                    <a:pt x="4978400" y="0"/>
                  </a:cubicBezTo>
                  <a:close/>
                  <a:moveTo>
                    <a:pt x="5384800" y="0"/>
                  </a:moveTo>
                  <a:cubicBezTo>
                    <a:pt x="5440680" y="0"/>
                    <a:pt x="5486400" y="45720"/>
                    <a:pt x="5486400" y="101600"/>
                  </a:cubicBezTo>
                  <a:cubicBezTo>
                    <a:pt x="5486400" y="157480"/>
                    <a:pt x="5440680" y="203200"/>
                    <a:pt x="5384800" y="203200"/>
                  </a:cubicBezTo>
                  <a:cubicBezTo>
                    <a:pt x="5328920" y="203200"/>
                    <a:pt x="5283200" y="157480"/>
                    <a:pt x="5283200" y="101600"/>
                  </a:cubicBezTo>
                  <a:cubicBezTo>
                    <a:pt x="5283200" y="45720"/>
                    <a:pt x="5328920" y="0"/>
                    <a:pt x="5384800" y="0"/>
                  </a:cubicBezTo>
                  <a:close/>
                  <a:moveTo>
                    <a:pt x="5791200" y="0"/>
                  </a:moveTo>
                  <a:cubicBezTo>
                    <a:pt x="5847080" y="0"/>
                    <a:pt x="5892800" y="45720"/>
                    <a:pt x="5892800" y="101600"/>
                  </a:cubicBezTo>
                  <a:cubicBezTo>
                    <a:pt x="5892800" y="157480"/>
                    <a:pt x="5847080" y="203200"/>
                    <a:pt x="5791200" y="203200"/>
                  </a:cubicBezTo>
                  <a:cubicBezTo>
                    <a:pt x="5735320" y="203200"/>
                    <a:pt x="5689600" y="157480"/>
                    <a:pt x="5689600" y="101600"/>
                  </a:cubicBezTo>
                  <a:cubicBezTo>
                    <a:pt x="5689600" y="45720"/>
                    <a:pt x="5735320" y="0"/>
                    <a:pt x="5791200" y="0"/>
                  </a:cubicBezTo>
                  <a:close/>
                  <a:moveTo>
                    <a:pt x="6197600" y="0"/>
                  </a:moveTo>
                  <a:cubicBezTo>
                    <a:pt x="6253480" y="0"/>
                    <a:pt x="6299200" y="45720"/>
                    <a:pt x="6299200" y="101600"/>
                  </a:cubicBezTo>
                  <a:cubicBezTo>
                    <a:pt x="6299200" y="157480"/>
                    <a:pt x="6253480" y="203200"/>
                    <a:pt x="6197600" y="203200"/>
                  </a:cubicBezTo>
                  <a:cubicBezTo>
                    <a:pt x="6141720" y="203200"/>
                    <a:pt x="6096000" y="157480"/>
                    <a:pt x="6096000" y="101600"/>
                  </a:cubicBezTo>
                  <a:cubicBezTo>
                    <a:pt x="6096000" y="45720"/>
                    <a:pt x="6141720" y="0"/>
                    <a:pt x="6197600" y="0"/>
                  </a:cubicBezTo>
                  <a:close/>
                  <a:moveTo>
                    <a:pt x="6604000" y="0"/>
                  </a:moveTo>
                  <a:cubicBezTo>
                    <a:pt x="6659880" y="0"/>
                    <a:pt x="6705600" y="45720"/>
                    <a:pt x="6705600" y="101600"/>
                  </a:cubicBezTo>
                  <a:cubicBezTo>
                    <a:pt x="6705600" y="157480"/>
                    <a:pt x="6659880" y="203200"/>
                    <a:pt x="6604000" y="203200"/>
                  </a:cubicBezTo>
                  <a:cubicBezTo>
                    <a:pt x="6548120" y="203200"/>
                    <a:pt x="6502400" y="157480"/>
                    <a:pt x="6502400" y="101600"/>
                  </a:cubicBezTo>
                  <a:cubicBezTo>
                    <a:pt x="6502400" y="45720"/>
                    <a:pt x="6548120" y="0"/>
                    <a:pt x="6604000" y="0"/>
                  </a:cubicBezTo>
                  <a:close/>
                  <a:moveTo>
                    <a:pt x="7010400" y="0"/>
                  </a:moveTo>
                  <a:cubicBezTo>
                    <a:pt x="7066280" y="0"/>
                    <a:pt x="7112000" y="45720"/>
                    <a:pt x="7112000" y="101600"/>
                  </a:cubicBezTo>
                  <a:cubicBezTo>
                    <a:pt x="7112000" y="157480"/>
                    <a:pt x="7066280" y="203200"/>
                    <a:pt x="7010400" y="203200"/>
                  </a:cubicBezTo>
                  <a:cubicBezTo>
                    <a:pt x="6954520" y="203200"/>
                    <a:pt x="6908800" y="157480"/>
                    <a:pt x="6908800" y="101600"/>
                  </a:cubicBezTo>
                  <a:cubicBezTo>
                    <a:pt x="6908800" y="45720"/>
                    <a:pt x="6954520" y="0"/>
                    <a:pt x="7010400" y="0"/>
                  </a:cubicBezTo>
                  <a:close/>
                  <a:moveTo>
                    <a:pt x="7416800" y="0"/>
                  </a:moveTo>
                  <a:cubicBezTo>
                    <a:pt x="7472680" y="0"/>
                    <a:pt x="7518400" y="45720"/>
                    <a:pt x="7518400" y="101600"/>
                  </a:cubicBezTo>
                  <a:cubicBezTo>
                    <a:pt x="7518400" y="157480"/>
                    <a:pt x="7472680" y="203200"/>
                    <a:pt x="7416800" y="203200"/>
                  </a:cubicBezTo>
                  <a:cubicBezTo>
                    <a:pt x="7360920" y="203200"/>
                    <a:pt x="7315200" y="157480"/>
                    <a:pt x="7315200" y="101600"/>
                  </a:cubicBezTo>
                  <a:cubicBezTo>
                    <a:pt x="7315200" y="45720"/>
                    <a:pt x="7360920" y="0"/>
                    <a:pt x="7416800" y="0"/>
                  </a:cubicBezTo>
                  <a:close/>
                  <a:moveTo>
                    <a:pt x="7823200" y="0"/>
                  </a:moveTo>
                  <a:cubicBezTo>
                    <a:pt x="7879080" y="0"/>
                    <a:pt x="7924800" y="45720"/>
                    <a:pt x="7924800" y="101600"/>
                  </a:cubicBezTo>
                  <a:cubicBezTo>
                    <a:pt x="7924800" y="157480"/>
                    <a:pt x="7879080" y="203200"/>
                    <a:pt x="7823200" y="203200"/>
                  </a:cubicBezTo>
                  <a:cubicBezTo>
                    <a:pt x="7767320" y="203200"/>
                    <a:pt x="7721600" y="157480"/>
                    <a:pt x="7721600" y="101600"/>
                  </a:cubicBezTo>
                  <a:cubicBezTo>
                    <a:pt x="7721600" y="45720"/>
                    <a:pt x="7767320" y="0"/>
                    <a:pt x="7823200" y="0"/>
                  </a:cubicBezTo>
                  <a:close/>
                  <a:moveTo>
                    <a:pt x="8229600" y="0"/>
                  </a:moveTo>
                  <a:cubicBezTo>
                    <a:pt x="8285480" y="0"/>
                    <a:pt x="8331200" y="45720"/>
                    <a:pt x="8331200" y="101600"/>
                  </a:cubicBezTo>
                  <a:cubicBezTo>
                    <a:pt x="8331200" y="157480"/>
                    <a:pt x="8285480" y="203200"/>
                    <a:pt x="8229600" y="203200"/>
                  </a:cubicBezTo>
                  <a:cubicBezTo>
                    <a:pt x="8173720" y="203200"/>
                    <a:pt x="8128000" y="157480"/>
                    <a:pt x="8128000" y="101600"/>
                  </a:cubicBezTo>
                  <a:cubicBezTo>
                    <a:pt x="8128000" y="45720"/>
                    <a:pt x="8173720" y="0"/>
                    <a:pt x="8229600" y="0"/>
                  </a:cubicBezTo>
                  <a:close/>
                </a:path>
              </a:pathLst>
            </a:custGeom>
            <a:solidFill>
              <a:srgbClr val="13538A"/>
            </a:solid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 rot="-5400000">
            <a:off x="870300" y="9622167"/>
            <a:ext cx="354279" cy="238206"/>
            <a:chOff x="0" y="0"/>
            <a:chExt cx="1930400" cy="129794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930400" cy="1297940"/>
            </a:xfrm>
            <a:custGeom>
              <a:avLst/>
              <a:gdLst/>
              <a:ahLst/>
              <a:cxnLst/>
              <a:rect l="l" t="t" r="r" b="b"/>
              <a:pathLst>
                <a:path w="1930400" h="1297940">
                  <a:moveTo>
                    <a:pt x="0" y="0"/>
                  </a:moveTo>
                  <a:lnTo>
                    <a:pt x="965200" y="1297940"/>
                  </a:lnTo>
                  <a:lnTo>
                    <a:pt x="1930400" y="0"/>
                  </a:lnTo>
                  <a:close/>
                </a:path>
              </a:pathLst>
            </a:custGeom>
            <a:solidFill>
              <a:srgbClr val="13538A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7058704" y="4520672"/>
            <a:ext cx="3929035" cy="327550"/>
            <a:chOff x="0" y="0"/>
            <a:chExt cx="5238713" cy="436733"/>
          </a:xfrm>
        </p:grpSpPr>
        <p:grpSp>
          <p:nvGrpSpPr>
            <p:cNvPr id="18" name="Group 18"/>
            <p:cNvGrpSpPr/>
            <p:nvPr/>
          </p:nvGrpSpPr>
          <p:grpSpPr>
            <a:xfrm>
              <a:off x="162199" y="0"/>
              <a:ext cx="5076513" cy="402054"/>
              <a:chOff x="0" y="0"/>
              <a:chExt cx="6414239" cy="508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215900"/>
                <a:ext cx="6118330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6118330" h="76200">
                    <a:moveTo>
                      <a:pt x="0" y="0"/>
                    </a:moveTo>
                    <a:lnTo>
                      <a:pt x="6118330" y="0"/>
                    </a:lnTo>
                    <a:lnTo>
                      <a:pt x="6118330" y="76200"/>
                    </a:lnTo>
                    <a:lnTo>
                      <a:pt x="0" y="76200"/>
                    </a:lnTo>
                    <a:close/>
                  </a:path>
                </a:pathLst>
              </a:custGeom>
              <a:solidFill>
                <a:srgbClr val="13538A"/>
              </a:solidFill>
            </p:spPr>
          </p:sp>
          <p:sp>
            <p:nvSpPr>
              <p:cNvPr id="20" name="Freeform 20"/>
              <p:cNvSpPr/>
              <p:nvPr/>
            </p:nvSpPr>
            <p:spPr>
              <a:xfrm>
                <a:off x="6039589" y="1270"/>
                <a:ext cx="374650" cy="505460"/>
              </a:xfrm>
              <a:custGeom>
                <a:avLst/>
                <a:gdLst/>
                <a:ahLst/>
                <a:cxnLst/>
                <a:rect l="l" t="t" r="r" b="b"/>
                <a:pathLst>
                  <a:path w="374650" h="505460">
                    <a:moveTo>
                      <a:pt x="0" y="505460"/>
                    </a:moveTo>
                    <a:lnTo>
                      <a:pt x="0" y="0"/>
                    </a:lnTo>
                    <a:lnTo>
                      <a:pt x="374650" y="252730"/>
                    </a:lnTo>
                    <a:close/>
                  </a:path>
                </a:pathLst>
              </a:custGeom>
              <a:solidFill>
                <a:srgbClr val="13538A"/>
              </a:solidFill>
            </p:spPr>
          </p:sp>
        </p:grpSp>
        <p:grpSp>
          <p:nvGrpSpPr>
            <p:cNvPr id="21" name="Group 21"/>
            <p:cNvGrpSpPr>
              <a:grpSpLocks noChangeAspect="1"/>
            </p:cNvGrpSpPr>
            <p:nvPr/>
          </p:nvGrpSpPr>
          <p:grpSpPr>
            <a:xfrm rot="5400000">
              <a:off x="-71544" y="71544"/>
              <a:ext cx="436733" cy="293646"/>
              <a:chOff x="0" y="0"/>
              <a:chExt cx="1930400" cy="129794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1930400" cy="1297940"/>
              </a:xfrm>
              <a:custGeom>
                <a:avLst/>
                <a:gdLst/>
                <a:ahLst/>
                <a:cxnLst/>
                <a:rect l="l" t="t" r="r" b="b"/>
                <a:pathLst>
                  <a:path w="1930400" h="1297940">
                    <a:moveTo>
                      <a:pt x="0" y="0"/>
                    </a:moveTo>
                    <a:lnTo>
                      <a:pt x="965200" y="1297940"/>
                    </a:lnTo>
                    <a:lnTo>
                      <a:pt x="1930400" y="0"/>
                    </a:lnTo>
                    <a:close/>
                  </a:path>
                </a:pathLst>
              </a:custGeom>
              <a:solidFill>
                <a:srgbClr val="13538A"/>
              </a:solidFill>
            </p:spPr>
          </p:sp>
        </p:grpSp>
      </p:grpSp>
      <p:grpSp>
        <p:nvGrpSpPr>
          <p:cNvPr id="23" name="Group 23"/>
          <p:cNvGrpSpPr/>
          <p:nvPr/>
        </p:nvGrpSpPr>
        <p:grpSpPr>
          <a:xfrm>
            <a:off x="7180354" y="3992402"/>
            <a:ext cx="3807385" cy="301540"/>
            <a:chOff x="0" y="0"/>
            <a:chExt cx="6414239" cy="508000"/>
          </a:xfrm>
        </p:grpSpPr>
        <p:sp>
          <p:nvSpPr>
            <p:cNvPr id="24" name="Freeform 24"/>
            <p:cNvSpPr/>
            <p:nvPr/>
          </p:nvSpPr>
          <p:spPr>
            <a:xfrm>
              <a:off x="0" y="215900"/>
              <a:ext cx="6118330" cy="76200"/>
            </a:xfrm>
            <a:custGeom>
              <a:avLst/>
              <a:gdLst/>
              <a:ahLst/>
              <a:cxnLst/>
              <a:rect l="l" t="t" r="r" b="b"/>
              <a:pathLst>
                <a:path w="6118330" h="76200">
                  <a:moveTo>
                    <a:pt x="0" y="0"/>
                  </a:moveTo>
                  <a:lnTo>
                    <a:pt x="6118330" y="0"/>
                  </a:lnTo>
                  <a:lnTo>
                    <a:pt x="6118330" y="76200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rgbClr val="86EAE9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6039589" y="1270"/>
              <a:ext cx="374650" cy="505460"/>
            </a:xfrm>
            <a:custGeom>
              <a:avLst/>
              <a:gdLst/>
              <a:ahLst/>
              <a:cxnLst/>
              <a:rect l="l" t="t" r="r" b="b"/>
              <a:pathLst>
                <a:path w="374650" h="505460">
                  <a:moveTo>
                    <a:pt x="0" y="505460"/>
                  </a:moveTo>
                  <a:lnTo>
                    <a:pt x="0" y="0"/>
                  </a:lnTo>
                  <a:lnTo>
                    <a:pt x="374650" y="252730"/>
                  </a:lnTo>
                  <a:close/>
                </a:path>
              </a:pathLst>
            </a:custGeom>
            <a:solidFill>
              <a:srgbClr val="86EAE9"/>
            </a:solidFill>
          </p:spPr>
        </p:sp>
      </p:grpSp>
      <p:grpSp>
        <p:nvGrpSpPr>
          <p:cNvPr id="26" name="Group 26"/>
          <p:cNvGrpSpPr/>
          <p:nvPr/>
        </p:nvGrpSpPr>
        <p:grpSpPr>
          <a:xfrm>
            <a:off x="3770573" y="7183217"/>
            <a:ext cx="2787015" cy="1873250"/>
            <a:chOff x="0" y="0"/>
            <a:chExt cx="3716019" cy="2497666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3716019" cy="2497666"/>
              <a:chOff x="0" y="0"/>
              <a:chExt cx="8360642" cy="561948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360642" cy="5619480"/>
              </a:xfrm>
              <a:custGeom>
                <a:avLst/>
                <a:gdLst/>
                <a:ahLst/>
                <a:cxnLst/>
                <a:rect l="l" t="t" r="r" b="b"/>
                <a:pathLst>
                  <a:path w="8360945" h="3700427">
                    <a:moveTo>
                      <a:pt x="0" y="0"/>
                    </a:moveTo>
                    <a:lnTo>
                      <a:pt x="0" y="3700427"/>
                    </a:lnTo>
                    <a:lnTo>
                      <a:pt x="8360945" y="3700427"/>
                    </a:lnTo>
                    <a:lnTo>
                      <a:pt x="8360945" y="0"/>
                    </a:lnTo>
                    <a:lnTo>
                      <a:pt x="0" y="0"/>
                    </a:lnTo>
                    <a:close/>
                    <a:moveTo>
                      <a:pt x="8299985" y="3639467"/>
                    </a:moveTo>
                    <a:lnTo>
                      <a:pt x="59690" y="3639467"/>
                    </a:lnTo>
                    <a:lnTo>
                      <a:pt x="59690" y="59690"/>
                    </a:lnTo>
                    <a:lnTo>
                      <a:pt x="8299985" y="59690"/>
                    </a:lnTo>
                    <a:lnTo>
                      <a:pt x="8299985" y="3639467"/>
                    </a:lnTo>
                    <a:close/>
                  </a:path>
                </a:pathLst>
              </a:custGeom>
              <a:solidFill>
                <a:srgbClr val="37C9EF"/>
              </a:solidFill>
            </p:spPr>
          </p:sp>
        </p:grpSp>
        <p:sp>
          <p:nvSpPr>
            <p:cNvPr id="29" name="TextBox 29"/>
            <p:cNvSpPr txBox="1"/>
            <p:nvPr/>
          </p:nvSpPr>
          <p:spPr>
            <a:xfrm>
              <a:off x="285553" y="338876"/>
              <a:ext cx="3248918" cy="18736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40"/>
                </a:lnSpc>
                <a:spcBef>
                  <a:spcPct val="0"/>
                </a:spcBef>
              </a:pPr>
              <a:r>
                <a:rPr lang="en-US" sz="1960" spc="97">
                  <a:solidFill>
                    <a:srgbClr val="000000"/>
                  </a:solidFill>
                  <a:latin typeface="Swis721 Ex BT" panose="020B0605020202020204" charset="0"/>
                  <a:cs typeface="Swis721 Ex BT" panose="020B0605020202020204" charset="0"/>
                </a:rPr>
                <a:t>main system able to</a:t>
              </a:r>
              <a:endParaRPr lang="en-US" sz="1960" spc="97">
                <a:solidFill>
                  <a:srgbClr val="000000"/>
                </a:solidFill>
                <a:latin typeface="Swis721 Ex BT" panose="020B0605020202020204" charset="0"/>
                <a:cs typeface="Swis721 Ex BT" panose="020B0605020202020204" charset="0"/>
              </a:endParaRPr>
            </a:p>
            <a:p>
              <a:pPr algn="ctr">
                <a:lnSpc>
                  <a:spcPts val="2740"/>
                </a:lnSpc>
                <a:spcBef>
                  <a:spcPct val="0"/>
                </a:spcBef>
              </a:pPr>
              <a:r>
                <a:rPr lang="en-US" sz="1960" spc="97">
                  <a:solidFill>
                    <a:srgbClr val="000000"/>
                  </a:solidFill>
                  <a:latin typeface="Swis721 Ex BT" panose="020B0605020202020204" charset="0"/>
                  <a:cs typeface="Swis721 Ex BT" panose="020B0605020202020204" charset="0"/>
                </a:rPr>
                <a:t>page local and sub</a:t>
              </a:r>
              <a:endParaRPr lang="en-US" sz="1960" spc="97">
                <a:solidFill>
                  <a:srgbClr val="000000"/>
                </a:solidFill>
                <a:latin typeface="Swis721 Ex BT" panose="020B0605020202020204" charset="0"/>
                <a:cs typeface="Swis721 Ex BT" panose="020B0605020202020204" charset="0"/>
              </a:endParaRP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3367536" y="7027012"/>
            <a:ext cx="3329361" cy="1404980"/>
            <a:chOff x="0" y="0"/>
            <a:chExt cx="4439148" cy="1873307"/>
          </a:xfrm>
        </p:grpSpPr>
        <p:grpSp>
          <p:nvGrpSpPr>
            <p:cNvPr id="31" name="Group 31"/>
            <p:cNvGrpSpPr/>
            <p:nvPr/>
          </p:nvGrpSpPr>
          <p:grpSpPr>
            <a:xfrm>
              <a:off x="0" y="0"/>
              <a:ext cx="4439148" cy="1873307"/>
              <a:chOff x="0" y="0"/>
              <a:chExt cx="10079939" cy="4253704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10079940" cy="4253704"/>
              </a:xfrm>
              <a:custGeom>
                <a:avLst/>
                <a:gdLst/>
                <a:ahLst/>
                <a:cxnLst/>
                <a:rect l="l" t="t" r="r" b="b"/>
                <a:pathLst>
                  <a:path w="10079940" h="4253704">
                    <a:moveTo>
                      <a:pt x="0" y="0"/>
                    </a:moveTo>
                    <a:lnTo>
                      <a:pt x="0" y="4253704"/>
                    </a:lnTo>
                    <a:lnTo>
                      <a:pt x="10079940" y="4253704"/>
                    </a:lnTo>
                    <a:lnTo>
                      <a:pt x="10079940" y="0"/>
                    </a:lnTo>
                    <a:lnTo>
                      <a:pt x="0" y="0"/>
                    </a:lnTo>
                    <a:close/>
                    <a:moveTo>
                      <a:pt x="10018979" y="4192744"/>
                    </a:moveTo>
                    <a:lnTo>
                      <a:pt x="59690" y="4192744"/>
                    </a:lnTo>
                    <a:lnTo>
                      <a:pt x="59690" y="59690"/>
                    </a:lnTo>
                    <a:lnTo>
                      <a:pt x="10018979" y="59690"/>
                    </a:lnTo>
                    <a:lnTo>
                      <a:pt x="10018979" y="4192744"/>
                    </a:lnTo>
                    <a:close/>
                  </a:path>
                </a:pathLst>
              </a:custGeom>
              <a:solidFill>
                <a:srgbClr val="37C9EF"/>
              </a:solidFill>
            </p:spPr>
          </p:sp>
        </p:grpSp>
        <p:sp>
          <p:nvSpPr>
            <p:cNvPr id="33" name="TextBox 33"/>
            <p:cNvSpPr txBox="1"/>
            <p:nvPr/>
          </p:nvSpPr>
          <p:spPr>
            <a:xfrm>
              <a:off x="357156" y="235916"/>
              <a:ext cx="3742488" cy="13919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15"/>
                </a:lnSpc>
                <a:spcBef>
                  <a:spcPct val="0"/>
                </a:spcBef>
              </a:pPr>
              <a:r>
                <a:rPr lang="en-US" sz="1940" spc="97">
                  <a:solidFill>
                    <a:srgbClr val="000000"/>
                  </a:solidFill>
                  <a:latin typeface="Swis721 Ex BT" panose="020B0605020202020204" charset="0"/>
                  <a:cs typeface="Swis721 Ex BT" panose="020B0605020202020204" charset="0"/>
                </a:rPr>
                <a:t>Only local paging</a:t>
              </a:r>
              <a:endParaRPr lang="en-US" sz="1940" spc="97">
                <a:solidFill>
                  <a:srgbClr val="000000"/>
                </a:solidFill>
                <a:latin typeface="Swis721 Ex BT" panose="020B0605020202020204" charset="0"/>
                <a:cs typeface="Swis721 Ex BT" panose="020B0605020202020204" charset="0"/>
              </a:endParaRPr>
            </a:p>
            <a:p>
              <a:pPr algn="ctr">
                <a:lnSpc>
                  <a:spcPts val="2715"/>
                </a:lnSpc>
                <a:spcBef>
                  <a:spcPct val="0"/>
                </a:spcBef>
              </a:pPr>
              <a:r>
                <a:rPr lang="en-US" sz="1940" spc="97">
                  <a:solidFill>
                    <a:srgbClr val="000000"/>
                  </a:solidFill>
                  <a:latin typeface="Swis721 Ex BT" panose="020B0605020202020204" charset="0"/>
                  <a:cs typeface="Swis721 Ex BT" panose="020B0605020202020204" charset="0"/>
                </a:rPr>
                <a:t>and zone controls allowed</a:t>
              </a:r>
              <a:endParaRPr lang="en-US" sz="1940" spc="97">
                <a:solidFill>
                  <a:srgbClr val="000000"/>
                </a:solidFill>
                <a:latin typeface="Swis721 Ex BT" panose="020B0605020202020204" charset="0"/>
                <a:cs typeface="Swis721 Ex BT" panose="020B0605020202020204" charset="0"/>
              </a:endParaRP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3666354" y="6690543"/>
            <a:ext cx="2820851" cy="179406"/>
            <a:chOff x="0" y="0"/>
            <a:chExt cx="6350000" cy="40386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6350000" cy="403860"/>
            </a:xfrm>
            <a:custGeom>
              <a:avLst/>
              <a:gdLst/>
              <a:ahLst/>
              <a:cxnLst/>
              <a:rect l="l" t="t" r="r" b="b"/>
              <a:pathLst>
                <a:path w="6350000" h="403860">
                  <a:moveTo>
                    <a:pt x="0" y="0"/>
                  </a:moveTo>
                  <a:lnTo>
                    <a:pt x="0" y="130810"/>
                  </a:lnTo>
                  <a:lnTo>
                    <a:pt x="2921000" y="130810"/>
                  </a:lnTo>
                  <a:lnTo>
                    <a:pt x="3175000" y="403860"/>
                  </a:lnTo>
                  <a:lnTo>
                    <a:pt x="3429000" y="130810"/>
                  </a:lnTo>
                  <a:lnTo>
                    <a:pt x="6350000" y="130810"/>
                  </a:lnTo>
                  <a:lnTo>
                    <a:pt x="6350000" y="0"/>
                  </a:lnTo>
                  <a:close/>
                </a:path>
              </a:pathLst>
            </a:custGeom>
            <a:solidFill>
              <a:srgbClr val="13538A"/>
            </a:solidFill>
          </p:spPr>
        </p:sp>
      </p:grpSp>
      <p:grpSp>
        <p:nvGrpSpPr>
          <p:cNvPr id="36" name="Group 36"/>
          <p:cNvGrpSpPr/>
          <p:nvPr/>
        </p:nvGrpSpPr>
        <p:grpSpPr>
          <a:xfrm>
            <a:off x="13367536" y="6663096"/>
            <a:ext cx="3329361" cy="211747"/>
            <a:chOff x="0" y="0"/>
            <a:chExt cx="6350000" cy="40386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6350000" cy="403860"/>
            </a:xfrm>
            <a:custGeom>
              <a:avLst/>
              <a:gdLst/>
              <a:ahLst/>
              <a:cxnLst/>
              <a:rect l="l" t="t" r="r" b="b"/>
              <a:pathLst>
                <a:path w="6350000" h="403860">
                  <a:moveTo>
                    <a:pt x="0" y="0"/>
                  </a:moveTo>
                  <a:lnTo>
                    <a:pt x="0" y="130810"/>
                  </a:lnTo>
                  <a:lnTo>
                    <a:pt x="2921000" y="130810"/>
                  </a:lnTo>
                  <a:lnTo>
                    <a:pt x="3175000" y="403860"/>
                  </a:lnTo>
                  <a:lnTo>
                    <a:pt x="3429000" y="130810"/>
                  </a:lnTo>
                  <a:lnTo>
                    <a:pt x="6350000" y="130810"/>
                  </a:lnTo>
                  <a:lnTo>
                    <a:pt x="6350000" y="0"/>
                  </a:lnTo>
                  <a:close/>
                </a:path>
              </a:pathLst>
            </a:custGeom>
            <a:solidFill>
              <a:srgbClr val="13538A"/>
            </a:solidFill>
          </p:spPr>
        </p:sp>
      </p:grpSp>
      <p:pic>
        <p:nvPicPr>
          <p:cNvPr id="38" name="Pictur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 flipV="1">
            <a:off x="2443851" y="4401195"/>
            <a:ext cx="1618936" cy="490666"/>
          </a:xfrm>
          <a:prstGeom prst="rect">
            <a:avLst/>
          </a:prstGeom>
        </p:spPr>
      </p:pic>
      <p:sp>
        <p:nvSpPr>
          <p:cNvPr id="39" name="TextBox 39"/>
          <p:cNvSpPr txBox="1"/>
          <p:nvPr/>
        </p:nvSpPr>
        <p:spPr>
          <a:xfrm>
            <a:off x="7344373" y="3248347"/>
            <a:ext cx="3332297" cy="697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20"/>
              </a:lnSpc>
            </a:pPr>
            <a:r>
              <a:rPr lang="en-US" sz="1945" spc="97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Conventional Hardwired</a:t>
            </a:r>
            <a:endParaRPr lang="en-US" sz="1945" spc="97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1942575" y="1367218"/>
            <a:ext cx="8898724" cy="422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0" lvl="1" indent="-237490">
              <a:lnSpc>
                <a:spcPts val="3300"/>
              </a:lnSpc>
              <a:buFont typeface="Arial" panose="020B0604020202020204"/>
              <a:buChar char="•"/>
            </a:pPr>
            <a:r>
              <a:rPr lang="en-US" sz="2000" spc="109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allows bidirectional paging and controls.</a:t>
            </a:r>
            <a:endParaRPr lang="en-US" sz="2000" spc="109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12169140" y="1083945"/>
            <a:ext cx="5994400" cy="3060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390"/>
              </a:lnSpc>
            </a:pPr>
            <a:r>
              <a:rPr lang="en-US" sz="1990" b="1" spc="119">
                <a:solidFill>
                  <a:srgbClr val="13538A"/>
                </a:solidFill>
                <a:latin typeface="Swis721 Ex BT" panose="020B0605020202020204" charset="0"/>
                <a:cs typeface="Swis721 Ex BT" panose="020B0605020202020204" charset="0"/>
              </a:rPr>
              <a:t> ADVANTAGES OF IPX SERIES</a:t>
            </a:r>
            <a:endParaRPr lang="en-US" sz="1990" b="1" spc="119">
              <a:solidFill>
                <a:srgbClr val="13538A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1256316" y="652740"/>
            <a:ext cx="362581" cy="710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45"/>
              </a:lnSpc>
              <a:spcBef>
                <a:spcPct val="0"/>
              </a:spcBef>
            </a:pPr>
            <a:r>
              <a:rPr lang="en-US" sz="3960" spc="198">
                <a:solidFill>
                  <a:srgbClr val="FFFFFF"/>
                </a:solidFill>
                <a:latin typeface="Swis721 Ex BT" panose="020B0605020202020204" charset="0"/>
                <a:cs typeface="Swis721 Ex BT" panose="020B0605020202020204" charset="0"/>
              </a:rPr>
              <a:t>4</a:t>
            </a:r>
            <a:endParaRPr lang="en-US" sz="3960" spc="198">
              <a:solidFill>
                <a:srgbClr val="FFFFFF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pic>
        <p:nvPicPr>
          <p:cNvPr id="43" name="Picture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 flipV="1">
            <a:off x="12603500" y="4421515"/>
            <a:ext cx="1156312" cy="350454"/>
          </a:xfrm>
          <a:prstGeom prst="rect">
            <a:avLst/>
          </a:prstGeom>
        </p:spPr>
      </p:pic>
      <p:sp>
        <p:nvSpPr>
          <p:cNvPr id="46" name="AutoShape 46"/>
          <p:cNvSpPr/>
          <p:nvPr/>
        </p:nvSpPr>
        <p:spPr>
          <a:xfrm>
            <a:off x="17411700" y="832587"/>
            <a:ext cx="733683" cy="232262"/>
          </a:xfrm>
          <a:prstGeom prst="rect">
            <a:avLst/>
          </a:prstGeom>
          <a:solidFill>
            <a:srgbClr val="2C92D5"/>
          </a:solidFill>
        </p:spPr>
      </p:sp>
      <p:pic>
        <p:nvPicPr>
          <p:cNvPr id="47" name="Picture 9" descr="rack 2 157 x 198 pi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066" y="3248685"/>
            <a:ext cx="2263939" cy="2854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9" descr="rack 2 157 x 198 pi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1869" y="3146765"/>
            <a:ext cx="2263939" cy="2854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9" descr="rack 2 157 x 198 pic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902" y="3437247"/>
            <a:ext cx="2263939" cy="2854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/>
          <p:cNvSpPr/>
          <p:nvPr/>
        </p:nvSpPr>
        <p:spPr>
          <a:xfrm>
            <a:off x="-69347" y="0"/>
            <a:ext cx="549024" cy="10287000"/>
          </a:xfrm>
          <a:prstGeom prst="rect">
            <a:avLst/>
          </a:prstGeom>
          <a:solidFill>
            <a:srgbClr val="2C92D5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 flipV="1">
            <a:off x="6560185" y="5603875"/>
            <a:ext cx="641350" cy="490855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3187543" y="2438517"/>
            <a:ext cx="3659707" cy="32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5"/>
              </a:lnSpc>
            </a:pPr>
            <a:r>
              <a:rPr lang="en-US" sz="2000" spc="90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Sub systems</a:t>
            </a:r>
            <a:endParaRPr lang="en-US" sz="2000" spc="90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2150110" y="696595"/>
            <a:ext cx="7787640" cy="529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130"/>
              </a:lnSpc>
            </a:pPr>
            <a:r>
              <a:rPr lang="en-US" sz="3200" b="1" spc="160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WIRELESS CONNECTION</a:t>
            </a:r>
            <a:endParaRPr lang="en-US" sz="3200" b="1" spc="160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3913645" y="2751163"/>
            <a:ext cx="2237143" cy="197759"/>
            <a:chOff x="0" y="0"/>
            <a:chExt cx="9194800" cy="812800"/>
          </a:xfrm>
        </p:grpSpPr>
        <p:sp>
          <p:nvSpPr>
            <p:cNvPr id="9" name="Freeform 9"/>
            <p:cNvSpPr/>
            <p:nvPr/>
          </p:nvSpPr>
          <p:spPr>
            <a:xfrm>
              <a:off x="457200" y="304800"/>
              <a:ext cx="8331200" cy="203200"/>
            </a:xfrm>
            <a:custGeom>
              <a:avLst/>
              <a:gdLst/>
              <a:ahLst/>
              <a:cxnLst/>
              <a:rect l="l" t="t" r="r" b="b"/>
              <a:pathLst>
                <a:path w="8331200" h="203200">
                  <a:moveTo>
                    <a:pt x="101600" y="0"/>
                  </a:moveTo>
                  <a:cubicBezTo>
                    <a:pt x="157480" y="0"/>
                    <a:pt x="203200" y="45720"/>
                    <a:pt x="203200" y="101600"/>
                  </a:cubicBezTo>
                  <a:cubicBezTo>
                    <a:pt x="203200" y="157480"/>
                    <a:pt x="157480" y="203200"/>
                    <a:pt x="101600" y="203200"/>
                  </a:cubicBezTo>
                  <a:cubicBezTo>
                    <a:pt x="45720" y="203200"/>
                    <a:pt x="0" y="157480"/>
                    <a:pt x="0" y="101600"/>
                  </a:cubicBezTo>
                  <a:cubicBezTo>
                    <a:pt x="0" y="45720"/>
                    <a:pt x="45720" y="0"/>
                    <a:pt x="101600" y="0"/>
                  </a:cubicBezTo>
                  <a:close/>
                  <a:moveTo>
                    <a:pt x="508000" y="0"/>
                  </a:moveTo>
                  <a:cubicBezTo>
                    <a:pt x="563880" y="0"/>
                    <a:pt x="609600" y="45720"/>
                    <a:pt x="609600" y="101600"/>
                  </a:cubicBezTo>
                  <a:cubicBezTo>
                    <a:pt x="609600" y="157480"/>
                    <a:pt x="563880" y="203200"/>
                    <a:pt x="508000" y="203200"/>
                  </a:cubicBezTo>
                  <a:cubicBezTo>
                    <a:pt x="452120" y="203200"/>
                    <a:pt x="406400" y="157480"/>
                    <a:pt x="406400" y="101600"/>
                  </a:cubicBezTo>
                  <a:cubicBezTo>
                    <a:pt x="406400" y="45720"/>
                    <a:pt x="452120" y="0"/>
                    <a:pt x="508000" y="0"/>
                  </a:cubicBezTo>
                  <a:close/>
                  <a:moveTo>
                    <a:pt x="914400" y="0"/>
                  </a:moveTo>
                  <a:cubicBezTo>
                    <a:pt x="970280" y="0"/>
                    <a:pt x="1016000" y="45720"/>
                    <a:pt x="1016000" y="101600"/>
                  </a:cubicBezTo>
                  <a:cubicBezTo>
                    <a:pt x="1016000" y="157480"/>
                    <a:pt x="970280" y="203200"/>
                    <a:pt x="914400" y="203200"/>
                  </a:cubicBezTo>
                  <a:cubicBezTo>
                    <a:pt x="858520" y="203200"/>
                    <a:pt x="812800" y="157480"/>
                    <a:pt x="812800" y="101600"/>
                  </a:cubicBezTo>
                  <a:cubicBezTo>
                    <a:pt x="812800" y="45720"/>
                    <a:pt x="858520" y="0"/>
                    <a:pt x="914400" y="0"/>
                  </a:cubicBezTo>
                  <a:close/>
                  <a:moveTo>
                    <a:pt x="1320800" y="0"/>
                  </a:moveTo>
                  <a:cubicBezTo>
                    <a:pt x="1376680" y="0"/>
                    <a:pt x="1422400" y="45720"/>
                    <a:pt x="1422400" y="101600"/>
                  </a:cubicBezTo>
                  <a:cubicBezTo>
                    <a:pt x="1422400" y="157480"/>
                    <a:pt x="1376680" y="203200"/>
                    <a:pt x="1320800" y="203200"/>
                  </a:cubicBezTo>
                  <a:cubicBezTo>
                    <a:pt x="1264920" y="203200"/>
                    <a:pt x="1219200" y="157480"/>
                    <a:pt x="1219200" y="101600"/>
                  </a:cubicBezTo>
                  <a:cubicBezTo>
                    <a:pt x="1219200" y="45720"/>
                    <a:pt x="1264920" y="0"/>
                    <a:pt x="1320800" y="0"/>
                  </a:cubicBezTo>
                  <a:close/>
                  <a:moveTo>
                    <a:pt x="1727200" y="0"/>
                  </a:moveTo>
                  <a:cubicBezTo>
                    <a:pt x="1783080" y="0"/>
                    <a:pt x="1828800" y="45720"/>
                    <a:pt x="1828800" y="101600"/>
                  </a:cubicBezTo>
                  <a:cubicBezTo>
                    <a:pt x="1828800" y="157480"/>
                    <a:pt x="1783080" y="203200"/>
                    <a:pt x="1727200" y="203200"/>
                  </a:cubicBezTo>
                  <a:cubicBezTo>
                    <a:pt x="1671320" y="203200"/>
                    <a:pt x="1625600" y="157480"/>
                    <a:pt x="1625600" y="101600"/>
                  </a:cubicBezTo>
                  <a:cubicBezTo>
                    <a:pt x="1625600" y="45720"/>
                    <a:pt x="1671320" y="0"/>
                    <a:pt x="1727200" y="0"/>
                  </a:cubicBezTo>
                  <a:close/>
                  <a:moveTo>
                    <a:pt x="2133600" y="0"/>
                  </a:moveTo>
                  <a:cubicBezTo>
                    <a:pt x="2189480" y="0"/>
                    <a:pt x="2235200" y="45720"/>
                    <a:pt x="2235200" y="101600"/>
                  </a:cubicBezTo>
                  <a:cubicBezTo>
                    <a:pt x="2235200" y="157480"/>
                    <a:pt x="2189480" y="203200"/>
                    <a:pt x="2133600" y="203200"/>
                  </a:cubicBezTo>
                  <a:cubicBezTo>
                    <a:pt x="2077720" y="203200"/>
                    <a:pt x="2032000" y="157480"/>
                    <a:pt x="2032000" y="101600"/>
                  </a:cubicBezTo>
                  <a:cubicBezTo>
                    <a:pt x="2032000" y="45720"/>
                    <a:pt x="2077720" y="0"/>
                    <a:pt x="2133600" y="0"/>
                  </a:cubicBezTo>
                  <a:close/>
                  <a:moveTo>
                    <a:pt x="2540000" y="0"/>
                  </a:moveTo>
                  <a:cubicBezTo>
                    <a:pt x="2595880" y="0"/>
                    <a:pt x="2641600" y="45720"/>
                    <a:pt x="2641600" y="101600"/>
                  </a:cubicBezTo>
                  <a:cubicBezTo>
                    <a:pt x="2641600" y="157480"/>
                    <a:pt x="2595880" y="203200"/>
                    <a:pt x="2540000" y="203200"/>
                  </a:cubicBezTo>
                  <a:cubicBezTo>
                    <a:pt x="2484120" y="203200"/>
                    <a:pt x="2438400" y="157480"/>
                    <a:pt x="2438400" y="101600"/>
                  </a:cubicBezTo>
                  <a:cubicBezTo>
                    <a:pt x="2438400" y="45720"/>
                    <a:pt x="2484120" y="0"/>
                    <a:pt x="2540000" y="0"/>
                  </a:cubicBezTo>
                  <a:close/>
                  <a:moveTo>
                    <a:pt x="2946400" y="0"/>
                  </a:moveTo>
                  <a:cubicBezTo>
                    <a:pt x="3002280" y="0"/>
                    <a:pt x="3048000" y="45720"/>
                    <a:pt x="3048000" y="101600"/>
                  </a:cubicBezTo>
                  <a:cubicBezTo>
                    <a:pt x="3048000" y="157480"/>
                    <a:pt x="3002280" y="203200"/>
                    <a:pt x="2946400" y="203200"/>
                  </a:cubicBezTo>
                  <a:cubicBezTo>
                    <a:pt x="2890520" y="203200"/>
                    <a:pt x="2844800" y="157480"/>
                    <a:pt x="2844800" y="101600"/>
                  </a:cubicBezTo>
                  <a:cubicBezTo>
                    <a:pt x="2844800" y="45720"/>
                    <a:pt x="2890520" y="0"/>
                    <a:pt x="2946400" y="0"/>
                  </a:cubicBezTo>
                  <a:close/>
                  <a:moveTo>
                    <a:pt x="3352800" y="0"/>
                  </a:moveTo>
                  <a:cubicBezTo>
                    <a:pt x="3408680" y="0"/>
                    <a:pt x="3454400" y="45720"/>
                    <a:pt x="3454400" y="101600"/>
                  </a:cubicBezTo>
                  <a:cubicBezTo>
                    <a:pt x="3454400" y="157480"/>
                    <a:pt x="3408680" y="203200"/>
                    <a:pt x="3352800" y="203200"/>
                  </a:cubicBezTo>
                  <a:cubicBezTo>
                    <a:pt x="3296920" y="203200"/>
                    <a:pt x="3251200" y="157480"/>
                    <a:pt x="3251200" y="101600"/>
                  </a:cubicBezTo>
                  <a:cubicBezTo>
                    <a:pt x="3251200" y="45720"/>
                    <a:pt x="3296920" y="0"/>
                    <a:pt x="3352800" y="0"/>
                  </a:cubicBezTo>
                  <a:close/>
                  <a:moveTo>
                    <a:pt x="3759200" y="0"/>
                  </a:moveTo>
                  <a:cubicBezTo>
                    <a:pt x="3815080" y="0"/>
                    <a:pt x="3860800" y="45720"/>
                    <a:pt x="3860800" y="101600"/>
                  </a:cubicBezTo>
                  <a:cubicBezTo>
                    <a:pt x="3860800" y="157480"/>
                    <a:pt x="3815080" y="203200"/>
                    <a:pt x="3759200" y="203200"/>
                  </a:cubicBezTo>
                  <a:cubicBezTo>
                    <a:pt x="3703320" y="203200"/>
                    <a:pt x="3657600" y="157480"/>
                    <a:pt x="3657600" y="101600"/>
                  </a:cubicBezTo>
                  <a:cubicBezTo>
                    <a:pt x="3657600" y="45720"/>
                    <a:pt x="3703320" y="0"/>
                    <a:pt x="3759200" y="0"/>
                  </a:cubicBezTo>
                  <a:close/>
                  <a:moveTo>
                    <a:pt x="4165600" y="0"/>
                  </a:moveTo>
                  <a:cubicBezTo>
                    <a:pt x="4221480" y="0"/>
                    <a:pt x="4267200" y="45720"/>
                    <a:pt x="4267200" y="101600"/>
                  </a:cubicBezTo>
                  <a:cubicBezTo>
                    <a:pt x="4267200" y="157480"/>
                    <a:pt x="4221480" y="203200"/>
                    <a:pt x="4165600" y="203200"/>
                  </a:cubicBezTo>
                  <a:cubicBezTo>
                    <a:pt x="4109720" y="203200"/>
                    <a:pt x="4064000" y="157480"/>
                    <a:pt x="4064000" y="101600"/>
                  </a:cubicBezTo>
                  <a:cubicBezTo>
                    <a:pt x="4064000" y="45720"/>
                    <a:pt x="4109720" y="0"/>
                    <a:pt x="4165600" y="0"/>
                  </a:cubicBezTo>
                  <a:close/>
                  <a:moveTo>
                    <a:pt x="4572000" y="0"/>
                  </a:moveTo>
                  <a:cubicBezTo>
                    <a:pt x="4627880" y="0"/>
                    <a:pt x="4673600" y="45720"/>
                    <a:pt x="4673600" y="101600"/>
                  </a:cubicBezTo>
                  <a:cubicBezTo>
                    <a:pt x="4673600" y="157480"/>
                    <a:pt x="4627880" y="203200"/>
                    <a:pt x="4572000" y="203200"/>
                  </a:cubicBezTo>
                  <a:cubicBezTo>
                    <a:pt x="4516120" y="203200"/>
                    <a:pt x="4470400" y="157480"/>
                    <a:pt x="4470400" y="101600"/>
                  </a:cubicBezTo>
                  <a:cubicBezTo>
                    <a:pt x="4470400" y="45720"/>
                    <a:pt x="4516120" y="0"/>
                    <a:pt x="4572000" y="0"/>
                  </a:cubicBezTo>
                  <a:close/>
                  <a:moveTo>
                    <a:pt x="4978400" y="0"/>
                  </a:moveTo>
                  <a:cubicBezTo>
                    <a:pt x="5034280" y="0"/>
                    <a:pt x="5080000" y="45720"/>
                    <a:pt x="5080000" y="101600"/>
                  </a:cubicBezTo>
                  <a:cubicBezTo>
                    <a:pt x="5080000" y="157480"/>
                    <a:pt x="5034280" y="203200"/>
                    <a:pt x="4978400" y="203200"/>
                  </a:cubicBezTo>
                  <a:cubicBezTo>
                    <a:pt x="4922520" y="203200"/>
                    <a:pt x="4876800" y="157480"/>
                    <a:pt x="4876800" y="101600"/>
                  </a:cubicBezTo>
                  <a:cubicBezTo>
                    <a:pt x="4876800" y="45720"/>
                    <a:pt x="4922520" y="0"/>
                    <a:pt x="4978400" y="0"/>
                  </a:cubicBezTo>
                  <a:close/>
                  <a:moveTo>
                    <a:pt x="5384800" y="0"/>
                  </a:moveTo>
                  <a:cubicBezTo>
                    <a:pt x="5440680" y="0"/>
                    <a:pt x="5486400" y="45720"/>
                    <a:pt x="5486400" y="101600"/>
                  </a:cubicBezTo>
                  <a:cubicBezTo>
                    <a:pt x="5486400" y="157480"/>
                    <a:pt x="5440680" y="203200"/>
                    <a:pt x="5384800" y="203200"/>
                  </a:cubicBezTo>
                  <a:cubicBezTo>
                    <a:pt x="5328920" y="203200"/>
                    <a:pt x="5283200" y="157480"/>
                    <a:pt x="5283200" y="101600"/>
                  </a:cubicBezTo>
                  <a:cubicBezTo>
                    <a:pt x="5283200" y="45720"/>
                    <a:pt x="5328920" y="0"/>
                    <a:pt x="5384800" y="0"/>
                  </a:cubicBezTo>
                  <a:close/>
                  <a:moveTo>
                    <a:pt x="5791200" y="0"/>
                  </a:moveTo>
                  <a:cubicBezTo>
                    <a:pt x="5847080" y="0"/>
                    <a:pt x="5892800" y="45720"/>
                    <a:pt x="5892800" y="101600"/>
                  </a:cubicBezTo>
                  <a:cubicBezTo>
                    <a:pt x="5892800" y="157480"/>
                    <a:pt x="5847080" y="203200"/>
                    <a:pt x="5791200" y="203200"/>
                  </a:cubicBezTo>
                  <a:cubicBezTo>
                    <a:pt x="5735320" y="203200"/>
                    <a:pt x="5689600" y="157480"/>
                    <a:pt x="5689600" y="101600"/>
                  </a:cubicBezTo>
                  <a:cubicBezTo>
                    <a:pt x="5689600" y="45720"/>
                    <a:pt x="5735320" y="0"/>
                    <a:pt x="5791200" y="0"/>
                  </a:cubicBezTo>
                  <a:close/>
                  <a:moveTo>
                    <a:pt x="6197600" y="0"/>
                  </a:moveTo>
                  <a:cubicBezTo>
                    <a:pt x="6253480" y="0"/>
                    <a:pt x="6299200" y="45720"/>
                    <a:pt x="6299200" y="101600"/>
                  </a:cubicBezTo>
                  <a:cubicBezTo>
                    <a:pt x="6299200" y="157480"/>
                    <a:pt x="6253480" y="203200"/>
                    <a:pt x="6197600" y="203200"/>
                  </a:cubicBezTo>
                  <a:cubicBezTo>
                    <a:pt x="6141720" y="203200"/>
                    <a:pt x="6096000" y="157480"/>
                    <a:pt x="6096000" y="101600"/>
                  </a:cubicBezTo>
                  <a:cubicBezTo>
                    <a:pt x="6096000" y="45720"/>
                    <a:pt x="6141720" y="0"/>
                    <a:pt x="6197600" y="0"/>
                  </a:cubicBezTo>
                  <a:close/>
                  <a:moveTo>
                    <a:pt x="6604000" y="0"/>
                  </a:moveTo>
                  <a:cubicBezTo>
                    <a:pt x="6659880" y="0"/>
                    <a:pt x="6705600" y="45720"/>
                    <a:pt x="6705600" y="101600"/>
                  </a:cubicBezTo>
                  <a:cubicBezTo>
                    <a:pt x="6705600" y="157480"/>
                    <a:pt x="6659880" y="203200"/>
                    <a:pt x="6604000" y="203200"/>
                  </a:cubicBezTo>
                  <a:cubicBezTo>
                    <a:pt x="6548120" y="203200"/>
                    <a:pt x="6502400" y="157480"/>
                    <a:pt x="6502400" y="101600"/>
                  </a:cubicBezTo>
                  <a:cubicBezTo>
                    <a:pt x="6502400" y="45720"/>
                    <a:pt x="6548120" y="0"/>
                    <a:pt x="6604000" y="0"/>
                  </a:cubicBezTo>
                  <a:close/>
                  <a:moveTo>
                    <a:pt x="7010400" y="0"/>
                  </a:moveTo>
                  <a:cubicBezTo>
                    <a:pt x="7066280" y="0"/>
                    <a:pt x="7112000" y="45720"/>
                    <a:pt x="7112000" y="101600"/>
                  </a:cubicBezTo>
                  <a:cubicBezTo>
                    <a:pt x="7112000" y="157480"/>
                    <a:pt x="7066280" y="203200"/>
                    <a:pt x="7010400" y="203200"/>
                  </a:cubicBezTo>
                  <a:cubicBezTo>
                    <a:pt x="6954520" y="203200"/>
                    <a:pt x="6908800" y="157480"/>
                    <a:pt x="6908800" y="101600"/>
                  </a:cubicBezTo>
                  <a:cubicBezTo>
                    <a:pt x="6908800" y="45720"/>
                    <a:pt x="6954520" y="0"/>
                    <a:pt x="7010400" y="0"/>
                  </a:cubicBezTo>
                  <a:close/>
                  <a:moveTo>
                    <a:pt x="7416800" y="0"/>
                  </a:moveTo>
                  <a:cubicBezTo>
                    <a:pt x="7472680" y="0"/>
                    <a:pt x="7518400" y="45720"/>
                    <a:pt x="7518400" y="101600"/>
                  </a:cubicBezTo>
                  <a:cubicBezTo>
                    <a:pt x="7518400" y="157480"/>
                    <a:pt x="7472680" y="203200"/>
                    <a:pt x="7416800" y="203200"/>
                  </a:cubicBezTo>
                  <a:cubicBezTo>
                    <a:pt x="7360920" y="203200"/>
                    <a:pt x="7315200" y="157480"/>
                    <a:pt x="7315200" y="101600"/>
                  </a:cubicBezTo>
                  <a:cubicBezTo>
                    <a:pt x="7315200" y="45720"/>
                    <a:pt x="7360920" y="0"/>
                    <a:pt x="7416800" y="0"/>
                  </a:cubicBezTo>
                  <a:close/>
                  <a:moveTo>
                    <a:pt x="7823200" y="0"/>
                  </a:moveTo>
                  <a:cubicBezTo>
                    <a:pt x="7879080" y="0"/>
                    <a:pt x="7924800" y="45720"/>
                    <a:pt x="7924800" y="101600"/>
                  </a:cubicBezTo>
                  <a:cubicBezTo>
                    <a:pt x="7924800" y="157480"/>
                    <a:pt x="7879080" y="203200"/>
                    <a:pt x="7823200" y="203200"/>
                  </a:cubicBezTo>
                  <a:cubicBezTo>
                    <a:pt x="7767320" y="203200"/>
                    <a:pt x="7721600" y="157480"/>
                    <a:pt x="7721600" y="101600"/>
                  </a:cubicBezTo>
                  <a:cubicBezTo>
                    <a:pt x="7721600" y="45720"/>
                    <a:pt x="7767320" y="0"/>
                    <a:pt x="7823200" y="0"/>
                  </a:cubicBezTo>
                  <a:close/>
                  <a:moveTo>
                    <a:pt x="8229600" y="0"/>
                  </a:moveTo>
                  <a:cubicBezTo>
                    <a:pt x="8285480" y="0"/>
                    <a:pt x="8331200" y="45720"/>
                    <a:pt x="8331200" y="101600"/>
                  </a:cubicBezTo>
                  <a:cubicBezTo>
                    <a:pt x="8331200" y="157480"/>
                    <a:pt x="8285480" y="203200"/>
                    <a:pt x="8229600" y="203200"/>
                  </a:cubicBezTo>
                  <a:cubicBezTo>
                    <a:pt x="8173720" y="203200"/>
                    <a:pt x="8128000" y="157480"/>
                    <a:pt x="8128000" y="101600"/>
                  </a:cubicBezTo>
                  <a:cubicBezTo>
                    <a:pt x="8128000" y="45720"/>
                    <a:pt x="8173720" y="0"/>
                    <a:pt x="8229600" y="0"/>
                  </a:cubicBezTo>
                  <a:close/>
                </a:path>
              </a:pathLst>
            </a:custGeom>
            <a:solidFill>
              <a:srgbClr val="13538A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4466646" y="2151497"/>
            <a:ext cx="1545157" cy="647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5"/>
              </a:lnSpc>
            </a:pPr>
            <a:r>
              <a:rPr lang="en-US" sz="2000" spc="90" dirty="0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Main system</a:t>
            </a:r>
            <a:endParaRPr lang="en-US" sz="2000" spc="90" dirty="0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4343400" y="2748250"/>
            <a:ext cx="1741820" cy="153973"/>
            <a:chOff x="0" y="0"/>
            <a:chExt cx="9194800" cy="812800"/>
          </a:xfrm>
        </p:grpSpPr>
        <p:sp>
          <p:nvSpPr>
            <p:cNvPr id="12" name="Freeform 12"/>
            <p:cNvSpPr/>
            <p:nvPr/>
          </p:nvSpPr>
          <p:spPr>
            <a:xfrm>
              <a:off x="457200" y="304800"/>
              <a:ext cx="8331200" cy="203200"/>
            </a:xfrm>
            <a:custGeom>
              <a:avLst/>
              <a:gdLst/>
              <a:ahLst/>
              <a:cxnLst/>
              <a:rect l="l" t="t" r="r" b="b"/>
              <a:pathLst>
                <a:path w="8331200" h="203200">
                  <a:moveTo>
                    <a:pt x="101600" y="0"/>
                  </a:moveTo>
                  <a:cubicBezTo>
                    <a:pt x="157480" y="0"/>
                    <a:pt x="203200" y="45720"/>
                    <a:pt x="203200" y="101600"/>
                  </a:cubicBezTo>
                  <a:cubicBezTo>
                    <a:pt x="203200" y="157480"/>
                    <a:pt x="157480" y="203200"/>
                    <a:pt x="101600" y="203200"/>
                  </a:cubicBezTo>
                  <a:cubicBezTo>
                    <a:pt x="45720" y="203200"/>
                    <a:pt x="0" y="157480"/>
                    <a:pt x="0" y="101600"/>
                  </a:cubicBezTo>
                  <a:cubicBezTo>
                    <a:pt x="0" y="45720"/>
                    <a:pt x="45720" y="0"/>
                    <a:pt x="101600" y="0"/>
                  </a:cubicBezTo>
                  <a:close/>
                  <a:moveTo>
                    <a:pt x="508000" y="0"/>
                  </a:moveTo>
                  <a:cubicBezTo>
                    <a:pt x="563880" y="0"/>
                    <a:pt x="609600" y="45720"/>
                    <a:pt x="609600" y="101600"/>
                  </a:cubicBezTo>
                  <a:cubicBezTo>
                    <a:pt x="609600" y="157480"/>
                    <a:pt x="563880" y="203200"/>
                    <a:pt x="508000" y="203200"/>
                  </a:cubicBezTo>
                  <a:cubicBezTo>
                    <a:pt x="452120" y="203200"/>
                    <a:pt x="406400" y="157480"/>
                    <a:pt x="406400" y="101600"/>
                  </a:cubicBezTo>
                  <a:cubicBezTo>
                    <a:pt x="406400" y="45720"/>
                    <a:pt x="452120" y="0"/>
                    <a:pt x="508000" y="0"/>
                  </a:cubicBezTo>
                  <a:close/>
                  <a:moveTo>
                    <a:pt x="914400" y="0"/>
                  </a:moveTo>
                  <a:cubicBezTo>
                    <a:pt x="970280" y="0"/>
                    <a:pt x="1016000" y="45720"/>
                    <a:pt x="1016000" y="101600"/>
                  </a:cubicBezTo>
                  <a:cubicBezTo>
                    <a:pt x="1016000" y="157480"/>
                    <a:pt x="970280" y="203200"/>
                    <a:pt x="914400" y="203200"/>
                  </a:cubicBezTo>
                  <a:cubicBezTo>
                    <a:pt x="858520" y="203200"/>
                    <a:pt x="812800" y="157480"/>
                    <a:pt x="812800" y="101600"/>
                  </a:cubicBezTo>
                  <a:cubicBezTo>
                    <a:pt x="812800" y="45720"/>
                    <a:pt x="858520" y="0"/>
                    <a:pt x="914400" y="0"/>
                  </a:cubicBezTo>
                  <a:close/>
                  <a:moveTo>
                    <a:pt x="1320800" y="0"/>
                  </a:moveTo>
                  <a:cubicBezTo>
                    <a:pt x="1376680" y="0"/>
                    <a:pt x="1422400" y="45720"/>
                    <a:pt x="1422400" y="101600"/>
                  </a:cubicBezTo>
                  <a:cubicBezTo>
                    <a:pt x="1422400" y="157480"/>
                    <a:pt x="1376680" y="203200"/>
                    <a:pt x="1320800" y="203200"/>
                  </a:cubicBezTo>
                  <a:cubicBezTo>
                    <a:pt x="1264920" y="203200"/>
                    <a:pt x="1219200" y="157480"/>
                    <a:pt x="1219200" y="101600"/>
                  </a:cubicBezTo>
                  <a:cubicBezTo>
                    <a:pt x="1219200" y="45720"/>
                    <a:pt x="1264920" y="0"/>
                    <a:pt x="1320800" y="0"/>
                  </a:cubicBezTo>
                  <a:close/>
                  <a:moveTo>
                    <a:pt x="1727200" y="0"/>
                  </a:moveTo>
                  <a:cubicBezTo>
                    <a:pt x="1783080" y="0"/>
                    <a:pt x="1828800" y="45720"/>
                    <a:pt x="1828800" y="101600"/>
                  </a:cubicBezTo>
                  <a:cubicBezTo>
                    <a:pt x="1828800" y="157480"/>
                    <a:pt x="1783080" y="203200"/>
                    <a:pt x="1727200" y="203200"/>
                  </a:cubicBezTo>
                  <a:cubicBezTo>
                    <a:pt x="1671320" y="203200"/>
                    <a:pt x="1625600" y="157480"/>
                    <a:pt x="1625600" y="101600"/>
                  </a:cubicBezTo>
                  <a:cubicBezTo>
                    <a:pt x="1625600" y="45720"/>
                    <a:pt x="1671320" y="0"/>
                    <a:pt x="1727200" y="0"/>
                  </a:cubicBezTo>
                  <a:close/>
                  <a:moveTo>
                    <a:pt x="2133600" y="0"/>
                  </a:moveTo>
                  <a:cubicBezTo>
                    <a:pt x="2189480" y="0"/>
                    <a:pt x="2235200" y="45720"/>
                    <a:pt x="2235200" y="101600"/>
                  </a:cubicBezTo>
                  <a:cubicBezTo>
                    <a:pt x="2235200" y="157480"/>
                    <a:pt x="2189480" y="203200"/>
                    <a:pt x="2133600" y="203200"/>
                  </a:cubicBezTo>
                  <a:cubicBezTo>
                    <a:pt x="2077720" y="203200"/>
                    <a:pt x="2032000" y="157480"/>
                    <a:pt x="2032000" y="101600"/>
                  </a:cubicBezTo>
                  <a:cubicBezTo>
                    <a:pt x="2032000" y="45720"/>
                    <a:pt x="2077720" y="0"/>
                    <a:pt x="2133600" y="0"/>
                  </a:cubicBezTo>
                  <a:close/>
                  <a:moveTo>
                    <a:pt x="2540000" y="0"/>
                  </a:moveTo>
                  <a:cubicBezTo>
                    <a:pt x="2595880" y="0"/>
                    <a:pt x="2641600" y="45720"/>
                    <a:pt x="2641600" y="101600"/>
                  </a:cubicBezTo>
                  <a:cubicBezTo>
                    <a:pt x="2641600" y="157480"/>
                    <a:pt x="2595880" y="203200"/>
                    <a:pt x="2540000" y="203200"/>
                  </a:cubicBezTo>
                  <a:cubicBezTo>
                    <a:pt x="2484120" y="203200"/>
                    <a:pt x="2438400" y="157480"/>
                    <a:pt x="2438400" y="101600"/>
                  </a:cubicBezTo>
                  <a:cubicBezTo>
                    <a:pt x="2438400" y="45720"/>
                    <a:pt x="2484120" y="0"/>
                    <a:pt x="2540000" y="0"/>
                  </a:cubicBezTo>
                  <a:close/>
                  <a:moveTo>
                    <a:pt x="2946400" y="0"/>
                  </a:moveTo>
                  <a:cubicBezTo>
                    <a:pt x="3002280" y="0"/>
                    <a:pt x="3048000" y="45720"/>
                    <a:pt x="3048000" y="101600"/>
                  </a:cubicBezTo>
                  <a:cubicBezTo>
                    <a:pt x="3048000" y="157480"/>
                    <a:pt x="3002280" y="203200"/>
                    <a:pt x="2946400" y="203200"/>
                  </a:cubicBezTo>
                  <a:cubicBezTo>
                    <a:pt x="2890520" y="203200"/>
                    <a:pt x="2844800" y="157480"/>
                    <a:pt x="2844800" y="101600"/>
                  </a:cubicBezTo>
                  <a:cubicBezTo>
                    <a:pt x="2844800" y="45720"/>
                    <a:pt x="2890520" y="0"/>
                    <a:pt x="2946400" y="0"/>
                  </a:cubicBezTo>
                  <a:close/>
                  <a:moveTo>
                    <a:pt x="3352800" y="0"/>
                  </a:moveTo>
                  <a:cubicBezTo>
                    <a:pt x="3408680" y="0"/>
                    <a:pt x="3454400" y="45720"/>
                    <a:pt x="3454400" y="101600"/>
                  </a:cubicBezTo>
                  <a:cubicBezTo>
                    <a:pt x="3454400" y="157480"/>
                    <a:pt x="3408680" y="203200"/>
                    <a:pt x="3352800" y="203200"/>
                  </a:cubicBezTo>
                  <a:cubicBezTo>
                    <a:pt x="3296920" y="203200"/>
                    <a:pt x="3251200" y="157480"/>
                    <a:pt x="3251200" y="101600"/>
                  </a:cubicBezTo>
                  <a:cubicBezTo>
                    <a:pt x="3251200" y="45720"/>
                    <a:pt x="3296920" y="0"/>
                    <a:pt x="3352800" y="0"/>
                  </a:cubicBezTo>
                  <a:close/>
                  <a:moveTo>
                    <a:pt x="3759200" y="0"/>
                  </a:moveTo>
                  <a:cubicBezTo>
                    <a:pt x="3815080" y="0"/>
                    <a:pt x="3860800" y="45720"/>
                    <a:pt x="3860800" y="101600"/>
                  </a:cubicBezTo>
                  <a:cubicBezTo>
                    <a:pt x="3860800" y="157480"/>
                    <a:pt x="3815080" y="203200"/>
                    <a:pt x="3759200" y="203200"/>
                  </a:cubicBezTo>
                  <a:cubicBezTo>
                    <a:pt x="3703320" y="203200"/>
                    <a:pt x="3657600" y="157480"/>
                    <a:pt x="3657600" y="101600"/>
                  </a:cubicBezTo>
                  <a:cubicBezTo>
                    <a:pt x="3657600" y="45720"/>
                    <a:pt x="3703320" y="0"/>
                    <a:pt x="3759200" y="0"/>
                  </a:cubicBezTo>
                  <a:close/>
                  <a:moveTo>
                    <a:pt x="4165600" y="0"/>
                  </a:moveTo>
                  <a:cubicBezTo>
                    <a:pt x="4221480" y="0"/>
                    <a:pt x="4267200" y="45720"/>
                    <a:pt x="4267200" y="101600"/>
                  </a:cubicBezTo>
                  <a:cubicBezTo>
                    <a:pt x="4267200" y="157480"/>
                    <a:pt x="4221480" y="203200"/>
                    <a:pt x="4165600" y="203200"/>
                  </a:cubicBezTo>
                  <a:cubicBezTo>
                    <a:pt x="4109720" y="203200"/>
                    <a:pt x="4064000" y="157480"/>
                    <a:pt x="4064000" y="101600"/>
                  </a:cubicBezTo>
                  <a:cubicBezTo>
                    <a:pt x="4064000" y="45720"/>
                    <a:pt x="4109720" y="0"/>
                    <a:pt x="4165600" y="0"/>
                  </a:cubicBezTo>
                  <a:close/>
                  <a:moveTo>
                    <a:pt x="4572000" y="0"/>
                  </a:moveTo>
                  <a:cubicBezTo>
                    <a:pt x="4627880" y="0"/>
                    <a:pt x="4673600" y="45720"/>
                    <a:pt x="4673600" y="101600"/>
                  </a:cubicBezTo>
                  <a:cubicBezTo>
                    <a:pt x="4673600" y="157480"/>
                    <a:pt x="4627880" y="203200"/>
                    <a:pt x="4572000" y="203200"/>
                  </a:cubicBezTo>
                  <a:cubicBezTo>
                    <a:pt x="4516120" y="203200"/>
                    <a:pt x="4470400" y="157480"/>
                    <a:pt x="4470400" y="101600"/>
                  </a:cubicBezTo>
                  <a:cubicBezTo>
                    <a:pt x="4470400" y="45720"/>
                    <a:pt x="4516120" y="0"/>
                    <a:pt x="4572000" y="0"/>
                  </a:cubicBezTo>
                  <a:close/>
                  <a:moveTo>
                    <a:pt x="4978400" y="0"/>
                  </a:moveTo>
                  <a:cubicBezTo>
                    <a:pt x="5034280" y="0"/>
                    <a:pt x="5080000" y="45720"/>
                    <a:pt x="5080000" y="101600"/>
                  </a:cubicBezTo>
                  <a:cubicBezTo>
                    <a:pt x="5080000" y="157480"/>
                    <a:pt x="5034280" y="203200"/>
                    <a:pt x="4978400" y="203200"/>
                  </a:cubicBezTo>
                  <a:cubicBezTo>
                    <a:pt x="4922520" y="203200"/>
                    <a:pt x="4876800" y="157480"/>
                    <a:pt x="4876800" y="101600"/>
                  </a:cubicBezTo>
                  <a:cubicBezTo>
                    <a:pt x="4876800" y="45720"/>
                    <a:pt x="4922520" y="0"/>
                    <a:pt x="4978400" y="0"/>
                  </a:cubicBezTo>
                  <a:close/>
                  <a:moveTo>
                    <a:pt x="5384800" y="0"/>
                  </a:moveTo>
                  <a:cubicBezTo>
                    <a:pt x="5440680" y="0"/>
                    <a:pt x="5486400" y="45720"/>
                    <a:pt x="5486400" y="101600"/>
                  </a:cubicBezTo>
                  <a:cubicBezTo>
                    <a:pt x="5486400" y="157480"/>
                    <a:pt x="5440680" y="203200"/>
                    <a:pt x="5384800" y="203200"/>
                  </a:cubicBezTo>
                  <a:cubicBezTo>
                    <a:pt x="5328920" y="203200"/>
                    <a:pt x="5283200" y="157480"/>
                    <a:pt x="5283200" y="101600"/>
                  </a:cubicBezTo>
                  <a:cubicBezTo>
                    <a:pt x="5283200" y="45720"/>
                    <a:pt x="5328920" y="0"/>
                    <a:pt x="5384800" y="0"/>
                  </a:cubicBezTo>
                  <a:close/>
                  <a:moveTo>
                    <a:pt x="5791200" y="0"/>
                  </a:moveTo>
                  <a:cubicBezTo>
                    <a:pt x="5847080" y="0"/>
                    <a:pt x="5892800" y="45720"/>
                    <a:pt x="5892800" y="101600"/>
                  </a:cubicBezTo>
                  <a:cubicBezTo>
                    <a:pt x="5892800" y="157480"/>
                    <a:pt x="5847080" y="203200"/>
                    <a:pt x="5791200" y="203200"/>
                  </a:cubicBezTo>
                  <a:cubicBezTo>
                    <a:pt x="5735320" y="203200"/>
                    <a:pt x="5689600" y="157480"/>
                    <a:pt x="5689600" y="101600"/>
                  </a:cubicBezTo>
                  <a:cubicBezTo>
                    <a:pt x="5689600" y="45720"/>
                    <a:pt x="5735320" y="0"/>
                    <a:pt x="5791200" y="0"/>
                  </a:cubicBezTo>
                  <a:close/>
                  <a:moveTo>
                    <a:pt x="6197600" y="0"/>
                  </a:moveTo>
                  <a:cubicBezTo>
                    <a:pt x="6253480" y="0"/>
                    <a:pt x="6299200" y="45720"/>
                    <a:pt x="6299200" y="101600"/>
                  </a:cubicBezTo>
                  <a:cubicBezTo>
                    <a:pt x="6299200" y="157480"/>
                    <a:pt x="6253480" y="203200"/>
                    <a:pt x="6197600" y="203200"/>
                  </a:cubicBezTo>
                  <a:cubicBezTo>
                    <a:pt x="6141720" y="203200"/>
                    <a:pt x="6096000" y="157480"/>
                    <a:pt x="6096000" y="101600"/>
                  </a:cubicBezTo>
                  <a:cubicBezTo>
                    <a:pt x="6096000" y="45720"/>
                    <a:pt x="6141720" y="0"/>
                    <a:pt x="6197600" y="0"/>
                  </a:cubicBezTo>
                  <a:close/>
                  <a:moveTo>
                    <a:pt x="6604000" y="0"/>
                  </a:moveTo>
                  <a:cubicBezTo>
                    <a:pt x="6659880" y="0"/>
                    <a:pt x="6705600" y="45720"/>
                    <a:pt x="6705600" y="101600"/>
                  </a:cubicBezTo>
                  <a:cubicBezTo>
                    <a:pt x="6705600" y="157480"/>
                    <a:pt x="6659880" y="203200"/>
                    <a:pt x="6604000" y="203200"/>
                  </a:cubicBezTo>
                  <a:cubicBezTo>
                    <a:pt x="6548120" y="203200"/>
                    <a:pt x="6502400" y="157480"/>
                    <a:pt x="6502400" y="101600"/>
                  </a:cubicBezTo>
                  <a:cubicBezTo>
                    <a:pt x="6502400" y="45720"/>
                    <a:pt x="6548120" y="0"/>
                    <a:pt x="6604000" y="0"/>
                  </a:cubicBezTo>
                  <a:close/>
                  <a:moveTo>
                    <a:pt x="7010400" y="0"/>
                  </a:moveTo>
                  <a:cubicBezTo>
                    <a:pt x="7066280" y="0"/>
                    <a:pt x="7112000" y="45720"/>
                    <a:pt x="7112000" y="101600"/>
                  </a:cubicBezTo>
                  <a:cubicBezTo>
                    <a:pt x="7112000" y="157480"/>
                    <a:pt x="7066280" y="203200"/>
                    <a:pt x="7010400" y="203200"/>
                  </a:cubicBezTo>
                  <a:cubicBezTo>
                    <a:pt x="6954520" y="203200"/>
                    <a:pt x="6908800" y="157480"/>
                    <a:pt x="6908800" y="101600"/>
                  </a:cubicBezTo>
                  <a:cubicBezTo>
                    <a:pt x="6908800" y="45720"/>
                    <a:pt x="6954520" y="0"/>
                    <a:pt x="7010400" y="0"/>
                  </a:cubicBezTo>
                  <a:close/>
                  <a:moveTo>
                    <a:pt x="7416800" y="0"/>
                  </a:moveTo>
                  <a:cubicBezTo>
                    <a:pt x="7472680" y="0"/>
                    <a:pt x="7518400" y="45720"/>
                    <a:pt x="7518400" y="101600"/>
                  </a:cubicBezTo>
                  <a:cubicBezTo>
                    <a:pt x="7518400" y="157480"/>
                    <a:pt x="7472680" y="203200"/>
                    <a:pt x="7416800" y="203200"/>
                  </a:cubicBezTo>
                  <a:cubicBezTo>
                    <a:pt x="7360920" y="203200"/>
                    <a:pt x="7315200" y="157480"/>
                    <a:pt x="7315200" y="101600"/>
                  </a:cubicBezTo>
                  <a:cubicBezTo>
                    <a:pt x="7315200" y="45720"/>
                    <a:pt x="7360920" y="0"/>
                    <a:pt x="7416800" y="0"/>
                  </a:cubicBezTo>
                  <a:close/>
                  <a:moveTo>
                    <a:pt x="7823200" y="0"/>
                  </a:moveTo>
                  <a:cubicBezTo>
                    <a:pt x="7879080" y="0"/>
                    <a:pt x="7924800" y="45720"/>
                    <a:pt x="7924800" y="101600"/>
                  </a:cubicBezTo>
                  <a:cubicBezTo>
                    <a:pt x="7924800" y="157480"/>
                    <a:pt x="7879080" y="203200"/>
                    <a:pt x="7823200" y="203200"/>
                  </a:cubicBezTo>
                  <a:cubicBezTo>
                    <a:pt x="7767320" y="203200"/>
                    <a:pt x="7721600" y="157480"/>
                    <a:pt x="7721600" y="101600"/>
                  </a:cubicBezTo>
                  <a:cubicBezTo>
                    <a:pt x="7721600" y="45720"/>
                    <a:pt x="7767320" y="0"/>
                    <a:pt x="7823200" y="0"/>
                  </a:cubicBezTo>
                  <a:close/>
                  <a:moveTo>
                    <a:pt x="8229600" y="0"/>
                  </a:moveTo>
                  <a:cubicBezTo>
                    <a:pt x="8285480" y="0"/>
                    <a:pt x="8331200" y="45720"/>
                    <a:pt x="8331200" y="101600"/>
                  </a:cubicBezTo>
                  <a:cubicBezTo>
                    <a:pt x="8331200" y="157480"/>
                    <a:pt x="8285480" y="203200"/>
                    <a:pt x="8229600" y="203200"/>
                  </a:cubicBezTo>
                  <a:cubicBezTo>
                    <a:pt x="8173720" y="203200"/>
                    <a:pt x="8128000" y="157480"/>
                    <a:pt x="8128000" y="101600"/>
                  </a:cubicBezTo>
                  <a:cubicBezTo>
                    <a:pt x="8128000" y="45720"/>
                    <a:pt x="8173720" y="0"/>
                    <a:pt x="8229600" y="0"/>
                  </a:cubicBezTo>
                  <a:close/>
                </a:path>
              </a:pathLst>
            </a:custGeom>
            <a:solidFill>
              <a:srgbClr val="13538A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2040255" y="7665720"/>
            <a:ext cx="6593205" cy="1221740"/>
            <a:chOff x="0" y="0"/>
            <a:chExt cx="19910139" cy="312185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9910140" cy="3121852"/>
            </a:xfrm>
            <a:custGeom>
              <a:avLst/>
              <a:gdLst/>
              <a:ahLst/>
              <a:cxnLst/>
              <a:rect l="l" t="t" r="r" b="b"/>
              <a:pathLst>
                <a:path w="19910140" h="3121852">
                  <a:moveTo>
                    <a:pt x="0" y="0"/>
                  </a:moveTo>
                  <a:lnTo>
                    <a:pt x="0" y="3121852"/>
                  </a:lnTo>
                  <a:lnTo>
                    <a:pt x="19910140" y="3121852"/>
                  </a:lnTo>
                  <a:lnTo>
                    <a:pt x="19910140" y="0"/>
                  </a:lnTo>
                  <a:lnTo>
                    <a:pt x="0" y="0"/>
                  </a:lnTo>
                  <a:close/>
                  <a:moveTo>
                    <a:pt x="19849179" y="3060892"/>
                  </a:moveTo>
                  <a:lnTo>
                    <a:pt x="59690" y="3060892"/>
                  </a:lnTo>
                  <a:lnTo>
                    <a:pt x="59690" y="59690"/>
                  </a:lnTo>
                  <a:lnTo>
                    <a:pt x="19849179" y="59690"/>
                  </a:lnTo>
                  <a:lnTo>
                    <a:pt x="19849179" y="3060892"/>
                  </a:lnTo>
                  <a:close/>
                </a:path>
              </a:pathLst>
            </a:custGeom>
            <a:solidFill>
              <a:srgbClr val="37C9EF"/>
            </a:solidFill>
          </p:spPr>
        </p:sp>
      </p:grpSp>
      <p:sp>
        <p:nvSpPr>
          <p:cNvPr id="16" name="TextBox 16"/>
          <p:cNvSpPr txBox="1"/>
          <p:nvPr/>
        </p:nvSpPr>
        <p:spPr>
          <a:xfrm>
            <a:off x="2206221" y="7665872"/>
            <a:ext cx="6262103" cy="1048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25"/>
              </a:lnSpc>
              <a:spcBef>
                <a:spcPct val="0"/>
              </a:spcBef>
            </a:pPr>
            <a:r>
              <a:rPr lang="en-US" sz="1945" spc="97">
                <a:solidFill>
                  <a:srgbClr val="000000"/>
                </a:solidFill>
                <a:latin typeface="Swis721 Ex BT" panose="020B0605020202020204" charset="0"/>
                <a:cs typeface="Swis721 Ex BT" panose="020B0605020202020204" charset="0"/>
              </a:rPr>
              <a:t>When hardwiring not possible, long distance wireless transmission is</a:t>
            </a:r>
            <a:endParaRPr lang="en-US" sz="1945" spc="97">
              <a:solidFill>
                <a:srgbClr val="000000"/>
              </a:solidFill>
              <a:latin typeface="Swis721 Ex BT" panose="020B0605020202020204" charset="0"/>
              <a:cs typeface="Swis721 Ex BT" panose="020B0605020202020204" charset="0"/>
            </a:endParaRPr>
          </a:p>
          <a:p>
            <a:pPr algn="ctr">
              <a:lnSpc>
                <a:spcPts val="2725"/>
              </a:lnSpc>
              <a:spcBef>
                <a:spcPct val="0"/>
              </a:spcBef>
            </a:pPr>
            <a:r>
              <a:rPr lang="en-US" sz="1945" spc="97">
                <a:solidFill>
                  <a:srgbClr val="000000"/>
                </a:solidFill>
                <a:latin typeface="Swis721 Ex BT" panose="020B0605020202020204" charset="0"/>
                <a:cs typeface="Swis721 Ex BT" panose="020B0605020202020204" charset="0"/>
              </a:rPr>
              <a:t>more economical than laying cable</a:t>
            </a:r>
            <a:endParaRPr lang="en-US" sz="1945" spc="97">
              <a:solidFill>
                <a:srgbClr val="000000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13051129" y="7652031"/>
            <a:ext cx="4545991" cy="1075424"/>
            <a:chOff x="0" y="0"/>
            <a:chExt cx="6061322" cy="1433899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6061322" cy="1433899"/>
              <a:chOff x="0" y="0"/>
              <a:chExt cx="13591569" cy="3215294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13591569" cy="3215294"/>
              </a:xfrm>
              <a:custGeom>
                <a:avLst/>
                <a:gdLst/>
                <a:ahLst/>
                <a:cxnLst/>
                <a:rect l="l" t="t" r="r" b="b"/>
                <a:pathLst>
                  <a:path w="13591569" h="3215294">
                    <a:moveTo>
                      <a:pt x="0" y="0"/>
                    </a:moveTo>
                    <a:lnTo>
                      <a:pt x="0" y="3215294"/>
                    </a:lnTo>
                    <a:lnTo>
                      <a:pt x="13591569" y="3215294"/>
                    </a:lnTo>
                    <a:lnTo>
                      <a:pt x="13591569" y="0"/>
                    </a:lnTo>
                    <a:lnTo>
                      <a:pt x="0" y="0"/>
                    </a:lnTo>
                    <a:close/>
                    <a:moveTo>
                      <a:pt x="13530608" y="3154334"/>
                    </a:moveTo>
                    <a:lnTo>
                      <a:pt x="59690" y="3154334"/>
                    </a:lnTo>
                    <a:lnTo>
                      <a:pt x="59690" y="59690"/>
                    </a:lnTo>
                    <a:lnTo>
                      <a:pt x="13530608" y="59690"/>
                    </a:lnTo>
                    <a:lnTo>
                      <a:pt x="13530608" y="3154334"/>
                    </a:lnTo>
                    <a:close/>
                  </a:path>
                </a:pathLst>
              </a:custGeom>
              <a:solidFill>
                <a:srgbClr val="37C9EF"/>
              </a:solidFill>
            </p:spPr>
          </p:sp>
        </p:grpSp>
        <p:sp>
          <p:nvSpPr>
            <p:cNvPr id="20" name="TextBox 20"/>
            <p:cNvSpPr txBox="1"/>
            <p:nvPr/>
          </p:nvSpPr>
          <p:spPr>
            <a:xfrm>
              <a:off x="487670" y="249026"/>
              <a:ext cx="5110084" cy="939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50"/>
                </a:lnSpc>
                <a:spcBef>
                  <a:spcPct val="0"/>
                </a:spcBef>
              </a:pPr>
              <a:r>
                <a:rPr lang="en-US" sz="1965" spc="98">
                  <a:solidFill>
                    <a:srgbClr val="000000"/>
                  </a:solidFill>
                  <a:latin typeface="Swis721 Ex BT" panose="020B0605020202020204" charset="0"/>
                  <a:cs typeface="Swis721 Ex BT" panose="020B0605020202020204" charset="0"/>
                </a:rPr>
                <a:t>WIFI router</a:t>
              </a:r>
              <a:endParaRPr lang="en-US" sz="1965" spc="98">
                <a:solidFill>
                  <a:srgbClr val="000000"/>
                </a:solidFill>
                <a:latin typeface="Swis721 Ex BT" panose="020B0605020202020204" charset="0"/>
                <a:cs typeface="Swis721 Ex BT" panose="020B0605020202020204" charset="0"/>
              </a:endParaRPr>
            </a:p>
            <a:p>
              <a:pPr algn="ctr">
                <a:lnSpc>
                  <a:spcPts val="2750"/>
                </a:lnSpc>
                <a:spcBef>
                  <a:spcPct val="0"/>
                </a:spcBef>
              </a:pPr>
              <a:r>
                <a:rPr lang="en-US" sz="1965" spc="98">
                  <a:solidFill>
                    <a:srgbClr val="000000"/>
                  </a:solidFill>
                  <a:latin typeface="Swis721 Ex BT" panose="020B0605020202020204" charset="0"/>
                  <a:cs typeface="Swis721 Ex BT" panose="020B0605020202020204" charset="0"/>
                </a:rPr>
                <a:t>Point to Point wireless link</a:t>
              </a:r>
              <a:endParaRPr lang="en-US" sz="1965" spc="98">
                <a:solidFill>
                  <a:srgbClr val="000000"/>
                </a:solidFill>
                <a:latin typeface="Swis721 Ex BT" panose="020B0605020202020204" charset="0"/>
                <a:cs typeface="Swis721 Ex BT" panose="020B0605020202020204" charset="0"/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3953231" y="7293790"/>
            <a:ext cx="2396226" cy="123645"/>
            <a:chOff x="0" y="0"/>
            <a:chExt cx="6350000" cy="32766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0000" cy="327660"/>
            </a:xfrm>
            <a:custGeom>
              <a:avLst/>
              <a:gdLst/>
              <a:ahLst/>
              <a:cxnLst/>
              <a:rect l="l" t="t" r="r" b="b"/>
              <a:pathLst>
                <a:path w="6350000" h="327660">
                  <a:moveTo>
                    <a:pt x="0" y="0"/>
                  </a:moveTo>
                  <a:lnTo>
                    <a:pt x="0" y="54610"/>
                  </a:lnTo>
                  <a:lnTo>
                    <a:pt x="2921000" y="54610"/>
                  </a:lnTo>
                  <a:lnTo>
                    <a:pt x="3175000" y="327660"/>
                  </a:lnTo>
                  <a:lnTo>
                    <a:pt x="3429000" y="54610"/>
                  </a:lnTo>
                  <a:lnTo>
                    <a:pt x="6350000" y="54610"/>
                  </a:lnTo>
                  <a:lnTo>
                    <a:pt x="6350000" y="0"/>
                  </a:lnTo>
                  <a:close/>
                </a:path>
              </a:pathLst>
            </a:custGeom>
            <a:solidFill>
              <a:srgbClr val="13538A"/>
            </a:solidFill>
          </p:spPr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 flipV="1">
            <a:off x="2443851" y="4401195"/>
            <a:ext cx="1618936" cy="490666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1942575" y="1367218"/>
            <a:ext cx="8898724" cy="422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0" lvl="1" indent="-237490">
              <a:lnSpc>
                <a:spcPts val="3300"/>
              </a:lnSpc>
              <a:buFont typeface="Arial" panose="020B0604020202020204"/>
              <a:buChar char="•"/>
            </a:pPr>
            <a:r>
              <a:rPr lang="en-US" sz="2200" spc="109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 Wireless connectivity solutions</a:t>
            </a:r>
            <a:endParaRPr lang="en-US" sz="2200" spc="109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2610465" y="1083945"/>
            <a:ext cx="5553075" cy="3060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390"/>
              </a:lnSpc>
            </a:pPr>
            <a:r>
              <a:rPr lang="en-US" sz="1990" b="1" spc="119">
                <a:solidFill>
                  <a:srgbClr val="13538A"/>
                </a:solidFill>
                <a:latin typeface="Swis721 Ex BT" panose="020B0605020202020204" charset="0"/>
                <a:cs typeface="Swis721 Ex BT" panose="020B0605020202020204" charset="0"/>
              </a:rPr>
              <a:t> ADVANTAGES OF IPX SERIES</a:t>
            </a:r>
            <a:endParaRPr lang="en-US" sz="1990" b="1" spc="119">
              <a:solidFill>
                <a:srgbClr val="13538A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pic>
        <p:nvPicPr>
          <p:cNvPr id="28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7233651" y="5624226"/>
            <a:ext cx="1234594" cy="899410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10881394" y="5624051"/>
            <a:ext cx="1234594" cy="899410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>
            <a:off x="13834103" y="7313655"/>
            <a:ext cx="2396226" cy="123645"/>
            <a:chOff x="0" y="0"/>
            <a:chExt cx="6350000" cy="32766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6350000" cy="327660"/>
            </a:xfrm>
            <a:custGeom>
              <a:avLst/>
              <a:gdLst/>
              <a:ahLst/>
              <a:cxnLst/>
              <a:rect l="l" t="t" r="r" b="b"/>
              <a:pathLst>
                <a:path w="6350000" h="327660">
                  <a:moveTo>
                    <a:pt x="0" y="0"/>
                  </a:moveTo>
                  <a:lnTo>
                    <a:pt x="0" y="54610"/>
                  </a:lnTo>
                  <a:lnTo>
                    <a:pt x="2921000" y="54610"/>
                  </a:lnTo>
                  <a:lnTo>
                    <a:pt x="3175000" y="327660"/>
                  </a:lnTo>
                  <a:lnTo>
                    <a:pt x="3429000" y="54610"/>
                  </a:lnTo>
                  <a:lnTo>
                    <a:pt x="6350000" y="54610"/>
                  </a:lnTo>
                  <a:lnTo>
                    <a:pt x="6350000" y="0"/>
                  </a:lnTo>
                  <a:close/>
                </a:path>
              </a:pathLst>
            </a:custGeom>
            <a:solidFill>
              <a:srgbClr val="13538A"/>
            </a:solidFill>
          </p:spPr>
        </p:sp>
      </p:grpSp>
      <p:sp>
        <p:nvSpPr>
          <p:cNvPr id="33" name="AutoShape 33"/>
          <p:cNvSpPr/>
          <p:nvPr/>
        </p:nvSpPr>
        <p:spPr>
          <a:xfrm>
            <a:off x="17358360" y="768452"/>
            <a:ext cx="733683" cy="232262"/>
          </a:xfrm>
          <a:prstGeom prst="rect">
            <a:avLst/>
          </a:prstGeom>
          <a:solidFill>
            <a:srgbClr val="2C92D5"/>
          </a:solidFill>
        </p:spPr>
      </p:sp>
      <p:pic>
        <p:nvPicPr>
          <p:cNvPr id="36" name="Picture 9" descr="PD128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2686" y="2568772"/>
            <a:ext cx="2027025" cy="168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9" descr="PD128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11" y="3437024"/>
            <a:ext cx="2027025" cy="168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9" descr="rack 2 157 x 198 pic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2098" y="3219392"/>
            <a:ext cx="2263939" cy="2854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12174030" y="5434856"/>
            <a:ext cx="2027025" cy="659526"/>
          </a:xfrm>
          <a:prstGeom prst="rect">
            <a:avLst/>
          </a:prstGeom>
        </p:spPr>
      </p:pic>
      <p:pic>
        <p:nvPicPr>
          <p:cNvPr id="40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 flipV="1">
            <a:off x="12713866" y="4277666"/>
            <a:ext cx="1618936" cy="490666"/>
          </a:xfrm>
          <a:prstGeom prst="rect">
            <a:avLst/>
          </a:prstGeom>
        </p:spPr>
      </p:pic>
      <p:pic>
        <p:nvPicPr>
          <p:cNvPr id="4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1240" y="605750"/>
            <a:ext cx="817813" cy="817813"/>
          </a:xfrm>
          <a:prstGeom prst="rect">
            <a:avLst/>
          </a:prstGeom>
        </p:spPr>
      </p:pic>
      <p:sp>
        <p:nvSpPr>
          <p:cNvPr id="42" name="TextBox 42"/>
          <p:cNvSpPr txBox="1"/>
          <p:nvPr/>
        </p:nvSpPr>
        <p:spPr>
          <a:xfrm>
            <a:off x="1258856" y="605750"/>
            <a:ext cx="362581" cy="710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p>
            <a:pPr algn="ctr">
              <a:lnSpc>
                <a:spcPts val="5545"/>
              </a:lnSpc>
              <a:spcBef>
                <a:spcPct val="0"/>
              </a:spcBef>
            </a:pPr>
            <a:r>
              <a:rPr lang="en-US" sz="3960" spc="198">
                <a:solidFill>
                  <a:srgbClr val="FFFFFF"/>
                </a:solidFill>
                <a:latin typeface="Swis721 Ex BT" panose="020B0605020202020204" charset="0"/>
                <a:cs typeface="Swis721 Ex BT" panose="020B0605020202020204" charset="0"/>
              </a:rPr>
              <a:t>5</a:t>
            </a:r>
            <a:endParaRPr lang="en-US" sz="3960" spc="198">
              <a:solidFill>
                <a:srgbClr val="FFFFFF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2251135" y="1802840"/>
            <a:ext cx="3440338" cy="1009889"/>
            <a:chOff x="0" y="0"/>
            <a:chExt cx="11232767" cy="3230880"/>
          </a:xfrm>
        </p:grpSpPr>
        <p:sp>
          <p:nvSpPr>
            <p:cNvPr id="6" name="Freeform 6"/>
            <p:cNvSpPr/>
            <p:nvPr/>
          </p:nvSpPr>
          <p:spPr>
            <a:xfrm>
              <a:off x="5080" y="12700"/>
              <a:ext cx="11217527" cy="3205480"/>
            </a:xfrm>
            <a:custGeom>
              <a:avLst/>
              <a:gdLst/>
              <a:ahLst/>
              <a:cxnLst/>
              <a:rect l="l" t="t" r="r" b="b"/>
              <a:pathLst>
                <a:path w="11217527" h="3205480">
                  <a:moveTo>
                    <a:pt x="10427587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10427587" y="0"/>
                  </a:lnTo>
                  <a:lnTo>
                    <a:pt x="11217527" y="1602740"/>
                  </a:lnTo>
                  <a:lnTo>
                    <a:pt x="10427587" y="3205480"/>
                  </a:lnTo>
                  <a:close/>
                </a:path>
              </a:pathLst>
            </a:custGeom>
            <a:solidFill>
              <a:srgbClr val="37C9E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7728871" y="1802840"/>
            <a:ext cx="3363938" cy="1009889"/>
            <a:chOff x="0" y="0"/>
            <a:chExt cx="10983318" cy="3230880"/>
          </a:xfrm>
        </p:grpSpPr>
        <p:sp>
          <p:nvSpPr>
            <p:cNvPr id="8" name="Freeform 8"/>
            <p:cNvSpPr/>
            <p:nvPr/>
          </p:nvSpPr>
          <p:spPr>
            <a:xfrm>
              <a:off x="5080" y="12700"/>
              <a:ext cx="10968077" cy="3205480"/>
            </a:xfrm>
            <a:custGeom>
              <a:avLst/>
              <a:gdLst/>
              <a:ahLst/>
              <a:cxnLst/>
              <a:rect l="l" t="t" r="r" b="b"/>
              <a:pathLst>
                <a:path w="10968077" h="3205480">
                  <a:moveTo>
                    <a:pt x="1017813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10178138" y="0"/>
                  </a:lnTo>
                  <a:lnTo>
                    <a:pt x="10968077" y="1602740"/>
                  </a:lnTo>
                  <a:lnTo>
                    <a:pt x="10178138" y="3205480"/>
                  </a:lnTo>
                  <a:close/>
                </a:path>
              </a:pathLst>
            </a:custGeom>
            <a:solidFill>
              <a:srgbClr val="2C92D5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3261080" y="1802840"/>
            <a:ext cx="3175433" cy="1009889"/>
            <a:chOff x="0" y="0"/>
            <a:chExt cx="10367846" cy="3230880"/>
          </a:xfrm>
        </p:grpSpPr>
        <p:sp>
          <p:nvSpPr>
            <p:cNvPr id="10" name="Freeform 10"/>
            <p:cNvSpPr/>
            <p:nvPr/>
          </p:nvSpPr>
          <p:spPr>
            <a:xfrm>
              <a:off x="5080" y="12700"/>
              <a:ext cx="10352606" cy="3205480"/>
            </a:xfrm>
            <a:custGeom>
              <a:avLst/>
              <a:gdLst/>
              <a:ahLst/>
              <a:cxnLst/>
              <a:rect l="l" t="t" r="r" b="b"/>
              <a:pathLst>
                <a:path w="10352606" h="3205480">
                  <a:moveTo>
                    <a:pt x="9562665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9562665" y="0"/>
                  </a:lnTo>
                  <a:lnTo>
                    <a:pt x="10352606" y="1602740"/>
                  </a:lnTo>
                  <a:lnTo>
                    <a:pt x="9562665" y="3205480"/>
                  </a:lnTo>
                  <a:close/>
                </a:path>
              </a:pathLst>
            </a:custGeom>
            <a:solidFill>
              <a:srgbClr val="13538A"/>
            </a:solidFill>
          </p:spPr>
        </p:sp>
      </p:grpSp>
      <p:sp>
        <p:nvSpPr>
          <p:cNvPr id="11" name="AutoShape 11"/>
          <p:cNvSpPr/>
          <p:nvPr/>
        </p:nvSpPr>
        <p:spPr>
          <a:xfrm>
            <a:off x="2251135" y="3387313"/>
            <a:ext cx="3285040" cy="3934980"/>
          </a:xfrm>
          <a:prstGeom prst="rect">
            <a:avLst/>
          </a:prstGeom>
          <a:solidFill>
            <a:srgbClr val="37C9EF"/>
          </a:solidFill>
        </p:spPr>
      </p:sp>
      <p:sp>
        <p:nvSpPr>
          <p:cNvPr id="12" name="AutoShape 12"/>
          <p:cNvSpPr/>
          <p:nvPr/>
        </p:nvSpPr>
        <p:spPr>
          <a:xfrm>
            <a:off x="13218529" y="3387313"/>
            <a:ext cx="3217984" cy="3934980"/>
          </a:xfrm>
          <a:prstGeom prst="rect">
            <a:avLst/>
          </a:prstGeom>
          <a:solidFill>
            <a:srgbClr val="13538A"/>
          </a:solidFill>
        </p:spPr>
      </p:sp>
      <p:grpSp>
        <p:nvGrpSpPr>
          <p:cNvPr id="13" name="Group 13"/>
          <p:cNvGrpSpPr>
            <a:grpSpLocks noChangeAspect="1"/>
          </p:cNvGrpSpPr>
          <p:nvPr/>
        </p:nvGrpSpPr>
        <p:grpSpPr>
          <a:xfrm rot="-10800000">
            <a:off x="14566087" y="3108161"/>
            <a:ext cx="458685" cy="308405"/>
            <a:chOff x="0" y="0"/>
            <a:chExt cx="1930400" cy="129794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930400" cy="1297940"/>
            </a:xfrm>
            <a:custGeom>
              <a:avLst/>
              <a:gdLst/>
              <a:ahLst/>
              <a:cxnLst/>
              <a:rect l="l" t="t" r="r" b="b"/>
              <a:pathLst>
                <a:path w="1930400" h="1297940">
                  <a:moveTo>
                    <a:pt x="0" y="0"/>
                  </a:moveTo>
                  <a:lnTo>
                    <a:pt x="965200" y="1297940"/>
                  </a:lnTo>
                  <a:lnTo>
                    <a:pt x="1930400" y="0"/>
                  </a:lnTo>
                  <a:close/>
                </a:path>
              </a:pathLst>
            </a:custGeom>
            <a:solidFill>
              <a:srgbClr val="13538A"/>
            </a:solidFill>
          </p:spPr>
        </p:sp>
      </p:grpSp>
      <p:sp>
        <p:nvSpPr>
          <p:cNvPr id="15" name="AutoShape 15"/>
          <p:cNvSpPr/>
          <p:nvPr/>
        </p:nvSpPr>
        <p:spPr>
          <a:xfrm>
            <a:off x="7655171" y="3387313"/>
            <a:ext cx="3511337" cy="3934980"/>
          </a:xfrm>
          <a:prstGeom prst="rect">
            <a:avLst/>
          </a:prstGeom>
          <a:solidFill>
            <a:srgbClr val="2C92D5"/>
          </a:solidFill>
        </p:spPr>
      </p:sp>
      <p:grpSp>
        <p:nvGrpSpPr>
          <p:cNvPr id="16" name="Group 16"/>
          <p:cNvGrpSpPr>
            <a:grpSpLocks noChangeAspect="1"/>
          </p:cNvGrpSpPr>
          <p:nvPr/>
        </p:nvGrpSpPr>
        <p:grpSpPr>
          <a:xfrm rot="-10800000">
            <a:off x="9181842" y="3108161"/>
            <a:ext cx="458685" cy="308405"/>
            <a:chOff x="0" y="0"/>
            <a:chExt cx="1930400" cy="129794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930400" cy="1297940"/>
            </a:xfrm>
            <a:custGeom>
              <a:avLst/>
              <a:gdLst/>
              <a:ahLst/>
              <a:cxnLst/>
              <a:rect l="l" t="t" r="r" b="b"/>
              <a:pathLst>
                <a:path w="1930400" h="1297940">
                  <a:moveTo>
                    <a:pt x="0" y="0"/>
                  </a:moveTo>
                  <a:lnTo>
                    <a:pt x="965200" y="1297940"/>
                  </a:lnTo>
                  <a:lnTo>
                    <a:pt x="1930400" y="0"/>
                  </a:lnTo>
                  <a:close/>
                </a:path>
              </a:pathLst>
            </a:custGeom>
            <a:solidFill>
              <a:srgbClr val="2C92D5"/>
            </a:solid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 rot="-10800000">
            <a:off x="3664312" y="3108161"/>
            <a:ext cx="458685" cy="308405"/>
            <a:chOff x="0" y="0"/>
            <a:chExt cx="1930400" cy="129794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930400" cy="1297940"/>
            </a:xfrm>
            <a:custGeom>
              <a:avLst/>
              <a:gdLst/>
              <a:ahLst/>
              <a:cxnLst/>
              <a:rect l="l" t="t" r="r" b="b"/>
              <a:pathLst>
                <a:path w="1930400" h="1297940">
                  <a:moveTo>
                    <a:pt x="0" y="0"/>
                  </a:moveTo>
                  <a:lnTo>
                    <a:pt x="965200" y="1297940"/>
                  </a:lnTo>
                  <a:lnTo>
                    <a:pt x="1930400" y="0"/>
                  </a:lnTo>
                  <a:close/>
                </a:path>
              </a:pathLst>
            </a:custGeom>
            <a:solidFill>
              <a:srgbClr val="37C9EF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2151102" y="7732333"/>
            <a:ext cx="3540371" cy="312961"/>
            <a:chOff x="0" y="0"/>
            <a:chExt cx="9194800" cy="812800"/>
          </a:xfrm>
        </p:grpSpPr>
        <p:sp>
          <p:nvSpPr>
            <p:cNvPr id="21" name="Freeform 21"/>
            <p:cNvSpPr/>
            <p:nvPr/>
          </p:nvSpPr>
          <p:spPr>
            <a:xfrm>
              <a:off x="457200" y="304800"/>
              <a:ext cx="8331200" cy="203200"/>
            </a:xfrm>
            <a:custGeom>
              <a:avLst/>
              <a:gdLst/>
              <a:ahLst/>
              <a:cxnLst/>
              <a:rect l="l" t="t" r="r" b="b"/>
              <a:pathLst>
                <a:path w="8331200" h="203200">
                  <a:moveTo>
                    <a:pt x="101600" y="0"/>
                  </a:moveTo>
                  <a:cubicBezTo>
                    <a:pt x="157480" y="0"/>
                    <a:pt x="203200" y="45720"/>
                    <a:pt x="203200" y="101600"/>
                  </a:cubicBezTo>
                  <a:cubicBezTo>
                    <a:pt x="203200" y="157480"/>
                    <a:pt x="157480" y="203200"/>
                    <a:pt x="101600" y="203200"/>
                  </a:cubicBezTo>
                  <a:cubicBezTo>
                    <a:pt x="45720" y="203200"/>
                    <a:pt x="0" y="157480"/>
                    <a:pt x="0" y="101600"/>
                  </a:cubicBezTo>
                  <a:cubicBezTo>
                    <a:pt x="0" y="45720"/>
                    <a:pt x="45720" y="0"/>
                    <a:pt x="101600" y="0"/>
                  </a:cubicBezTo>
                  <a:close/>
                  <a:moveTo>
                    <a:pt x="508000" y="0"/>
                  </a:moveTo>
                  <a:cubicBezTo>
                    <a:pt x="563880" y="0"/>
                    <a:pt x="609600" y="45720"/>
                    <a:pt x="609600" y="101600"/>
                  </a:cubicBezTo>
                  <a:cubicBezTo>
                    <a:pt x="609600" y="157480"/>
                    <a:pt x="563880" y="203200"/>
                    <a:pt x="508000" y="203200"/>
                  </a:cubicBezTo>
                  <a:cubicBezTo>
                    <a:pt x="452120" y="203200"/>
                    <a:pt x="406400" y="157480"/>
                    <a:pt x="406400" y="101600"/>
                  </a:cubicBezTo>
                  <a:cubicBezTo>
                    <a:pt x="406400" y="45720"/>
                    <a:pt x="452120" y="0"/>
                    <a:pt x="508000" y="0"/>
                  </a:cubicBezTo>
                  <a:close/>
                  <a:moveTo>
                    <a:pt x="914400" y="0"/>
                  </a:moveTo>
                  <a:cubicBezTo>
                    <a:pt x="970280" y="0"/>
                    <a:pt x="1016000" y="45720"/>
                    <a:pt x="1016000" y="101600"/>
                  </a:cubicBezTo>
                  <a:cubicBezTo>
                    <a:pt x="1016000" y="157480"/>
                    <a:pt x="970280" y="203200"/>
                    <a:pt x="914400" y="203200"/>
                  </a:cubicBezTo>
                  <a:cubicBezTo>
                    <a:pt x="858520" y="203200"/>
                    <a:pt x="812800" y="157480"/>
                    <a:pt x="812800" y="101600"/>
                  </a:cubicBezTo>
                  <a:cubicBezTo>
                    <a:pt x="812800" y="45720"/>
                    <a:pt x="858520" y="0"/>
                    <a:pt x="914400" y="0"/>
                  </a:cubicBezTo>
                  <a:close/>
                  <a:moveTo>
                    <a:pt x="1320800" y="0"/>
                  </a:moveTo>
                  <a:cubicBezTo>
                    <a:pt x="1376680" y="0"/>
                    <a:pt x="1422400" y="45720"/>
                    <a:pt x="1422400" y="101600"/>
                  </a:cubicBezTo>
                  <a:cubicBezTo>
                    <a:pt x="1422400" y="157480"/>
                    <a:pt x="1376680" y="203200"/>
                    <a:pt x="1320800" y="203200"/>
                  </a:cubicBezTo>
                  <a:cubicBezTo>
                    <a:pt x="1264920" y="203200"/>
                    <a:pt x="1219200" y="157480"/>
                    <a:pt x="1219200" y="101600"/>
                  </a:cubicBezTo>
                  <a:cubicBezTo>
                    <a:pt x="1219200" y="45720"/>
                    <a:pt x="1264920" y="0"/>
                    <a:pt x="1320800" y="0"/>
                  </a:cubicBezTo>
                  <a:close/>
                  <a:moveTo>
                    <a:pt x="1727200" y="0"/>
                  </a:moveTo>
                  <a:cubicBezTo>
                    <a:pt x="1783080" y="0"/>
                    <a:pt x="1828800" y="45720"/>
                    <a:pt x="1828800" y="101600"/>
                  </a:cubicBezTo>
                  <a:cubicBezTo>
                    <a:pt x="1828800" y="157480"/>
                    <a:pt x="1783080" y="203200"/>
                    <a:pt x="1727200" y="203200"/>
                  </a:cubicBezTo>
                  <a:cubicBezTo>
                    <a:pt x="1671320" y="203200"/>
                    <a:pt x="1625600" y="157480"/>
                    <a:pt x="1625600" y="101600"/>
                  </a:cubicBezTo>
                  <a:cubicBezTo>
                    <a:pt x="1625600" y="45720"/>
                    <a:pt x="1671320" y="0"/>
                    <a:pt x="1727200" y="0"/>
                  </a:cubicBezTo>
                  <a:close/>
                  <a:moveTo>
                    <a:pt x="2133600" y="0"/>
                  </a:moveTo>
                  <a:cubicBezTo>
                    <a:pt x="2189480" y="0"/>
                    <a:pt x="2235200" y="45720"/>
                    <a:pt x="2235200" y="101600"/>
                  </a:cubicBezTo>
                  <a:cubicBezTo>
                    <a:pt x="2235200" y="157480"/>
                    <a:pt x="2189480" y="203200"/>
                    <a:pt x="2133600" y="203200"/>
                  </a:cubicBezTo>
                  <a:cubicBezTo>
                    <a:pt x="2077720" y="203200"/>
                    <a:pt x="2032000" y="157480"/>
                    <a:pt x="2032000" y="101600"/>
                  </a:cubicBezTo>
                  <a:cubicBezTo>
                    <a:pt x="2032000" y="45720"/>
                    <a:pt x="2077720" y="0"/>
                    <a:pt x="2133600" y="0"/>
                  </a:cubicBezTo>
                  <a:close/>
                  <a:moveTo>
                    <a:pt x="2540000" y="0"/>
                  </a:moveTo>
                  <a:cubicBezTo>
                    <a:pt x="2595880" y="0"/>
                    <a:pt x="2641600" y="45720"/>
                    <a:pt x="2641600" y="101600"/>
                  </a:cubicBezTo>
                  <a:cubicBezTo>
                    <a:pt x="2641600" y="157480"/>
                    <a:pt x="2595880" y="203200"/>
                    <a:pt x="2540000" y="203200"/>
                  </a:cubicBezTo>
                  <a:cubicBezTo>
                    <a:pt x="2484120" y="203200"/>
                    <a:pt x="2438400" y="157480"/>
                    <a:pt x="2438400" y="101600"/>
                  </a:cubicBezTo>
                  <a:cubicBezTo>
                    <a:pt x="2438400" y="45720"/>
                    <a:pt x="2484120" y="0"/>
                    <a:pt x="2540000" y="0"/>
                  </a:cubicBezTo>
                  <a:close/>
                  <a:moveTo>
                    <a:pt x="2946400" y="0"/>
                  </a:moveTo>
                  <a:cubicBezTo>
                    <a:pt x="3002280" y="0"/>
                    <a:pt x="3048000" y="45720"/>
                    <a:pt x="3048000" y="101600"/>
                  </a:cubicBezTo>
                  <a:cubicBezTo>
                    <a:pt x="3048000" y="157480"/>
                    <a:pt x="3002280" y="203200"/>
                    <a:pt x="2946400" y="203200"/>
                  </a:cubicBezTo>
                  <a:cubicBezTo>
                    <a:pt x="2890520" y="203200"/>
                    <a:pt x="2844800" y="157480"/>
                    <a:pt x="2844800" y="101600"/>
                  </a:cubicBezTo>
                  <a:cubicBezTo>
                    <a:pt x="2844800" y="45720"/>
                    <a:pt x="2890520" y="0"/>
                    <a:pt x="2946400" y="0"/>
                  </a:cubicBezTo>
                  <a:close/>
                  <a:moveTo>
                    <a:pt x="3352800" y="0"/>
                  </a:moveTo>
                  <a:cubicBezTo>
                    <a:pt x="3408680" y="0"/>
                    <a:pt x="3454400" y="45720"/>
                    <a:pt x="3454400" y="101600"/>
                  </a:cubicBezTo>
                  <a:cubicBezTo>
                    <a:pt x="3454400" y="157480"/>
                    <a:pt x="3408680" y="203200"/>
                    <a:pt x="3352800" y="203200"/>
                  </a:cubicBezTo>
                  <a:cubicBezTo>
                    <a:pt x="3296920" y="203200"/>
                    <a:pt x="3251200" y="157480"/>
                    <a:pt x="3251200" y="101600"/>
                  </a:cubicBezTo>
                  <a:cubicBezTo>
                    <a:pt x="3251200" y="45720"/>
                    <a:pt x="3296920" y="0"/>
                    <a:pt x="3352800" y="0"/>
                  </a:cubicBezTo>
                  <a:close/>
                  <a:moveTo>
                    <a:pt x="3759200" y="0"/>
                  </a:moveTo>
                  <a:cubicBezTo>
                    <a:pt x="3815080" y="0"/>
                    <a:pt x="3860800" y="45720"/>
                    <a:pt x="3860800" y="101600"/>
                  </a:cubicBezTo>
                  <a:cubicBezTo>
                    <a:pt x="3860800" y="157480"/>
                    <a:pt x="3815080" y="203200"/>
                    <a:pt x="3759200" y="203200"/>
                  </a:cubicBezTo>
                  <a:cubicBezTo>
                    <a:pt x="3703320" y="203200"/>
                    <a:pt x="3657600" y="157480"/>
                    <a:pt x="3657600" y="101600"/>
                  </a:cubicBezTo>
                  <a:cubicBezTo>
                    <a:pt x="3657600" y="45720"/>
                    <a:pt x="3703320" y="0"/>
                    <a:pt x="3759200" y="0"/>
                  </a:cubicBezTo>
                  <a:close/>
                  <a:moveTo>
                    <a:pt x="4165600" y="0"/>
                  </a:moveTo>
                  <a:cubicBezTo>
                    <a:pt x="4221480" y="0"/>
                    <a:pt x="4267200" y="45720"/>
                    <a:pt x="4267200" y="101600"/>
                  </a:cubicBezTo>
                  <a:cubicBezTo>
                    <a:pt x="4267200" y="157480"/>
                    <a:pt x="4221480" y="203200"/>
                    <a:pt x="4165600" y="203200"/>
                  </a:cubicBezTo>
                  <a:cubicBezTo>
                    <a:pt x="4109720" y="203200"/>
                    <a:pt x="4064000" y="157480"/>
                    <a:pt x="4064000" y="101600"/>
                  </a:cubicBezTo>
                  <a:cubicBezTo>
                    <a:pt x="4064000" y="45720"/>
                    <a:pt x="4109720" y="0"/>
                    <a:pt x="4165600" y="0"/>
                  </a:cubicBezTo>
                  <a:close/>
                  <a:moveTo>
                    <a:pt x="4572000" y="0"/>
                  </a:moveTo>
                  <a:cubicBezTo>
                    <a:pt x="4627880" y="0"/>
                    <a:pt x="4673600" y="45720"/>
                    <a:pt x="4673600" y="101600"/>
                  </a:cubicBezTo>
                  <a:cubicBezTo>
                    <a:pt x="4673600" y="157480"/>
                    <a:pt x="4627880" y="203200"/>
                    <a:pt x="4572000" y="203200"/>
                  </a:cubicBezTo>
                  <a:cubicBezTo>
                    <a:pt x="4516120" y="203200"/>
                    <a:pt x="4470400" y="157480"/>
                    <a:pt x="4470400" y="101600"/>
                  </a:cubicBezTo>
                  <a:cubicBezTo>
                    <a:pt x="4470400" y="45720"/>
                    <a:pt x="4516120" y="0"/>
                    <a:pt x="4572000" y="0"/>
                  </a:cubicBezTo>
                  <a:close/>
                  <a:moveTo>
                    <a:pt x="4978400" y="0"/>
                  </a:moveTo>
                  <a:cubicBezTo>
                    <a:pt x="5034280" y="0"/>
                    <a:pt x="5080000" y="45720"/>
                    <a:pt x="5080000" y="101600"/>
                  </a:cubicBezTo>
                  <a:cubicBezTo>
                    <a:pt x="5080000" y="157480"/>
                    <a:pt x="5034280" y="203200"/>
                    <a:pt x="4978400" y="203200"/>
                  </a:cubicBezTo>
                  <a:cubicBezTo>
                    <a:pt x="4922520" y="203200"/>
                    <a:pt x="4876800" y="157480"/>
                    <a:pt x="4876800" y="101600"/>
                  </a:cubicBezTo>
                  <a:cubicBezTo>
                    <a:pt x="4876800" y="45720"/>
                    <a:pt x="4922520" y="0"/>
                    <a:pt x="4978400" y="0"/>
                  </a:cubicBezTo>
                  <a:close/>
                  <a:moveTo>
                    <a:pt x="5384800" y="0"/>
                  </a:moveTo>
                  <a:cubicBezTo>
                    <a:pt x="5440680" y="0"/>
                    <a:pt x="5486400" y="45720"/>
                    <a:pt x="5486400" y="101600"/>
                  </a:cubicBezTo>
                  <a:cubicBezTo>
                    <a:pt x="5486400" y="157480"/>
                    <a:pt x="5440680" y="203200"/>
                    <a:pt x="5384800" y="203200"/>
                  </a:cubicBezTo>
                  <a:cubicBezTo>
                    <a:pt x="5328920" y="203200"/>
                    <a:pt x="5283200" y="157480"/>
                    <a:pt x="5283200" y="101600"/>
                  </a:cubicBezTo>
                  <a:cubicBezTo>
                    <a:pt x="5283200" y="45720"/>
                    <a:pt x="5328920" y="0"/>
                    <a:pt x="5384800" y="0"/>
                  </a:cubicBezTo>
                  <a:close/>
                  <a:moveTo>
                    <a:pt x="5791200" y="0"/>
                  </a:moveTo>
                  <a:cubicBezTo>
                    <a:pt x="5847080" y="0"/>
                    <a:pt x="5892800" y="45720"/>
                    <a:pt x="5892800" y="101600"/>
                  </a:cubicBezTo>
                  <a:cubicBezTo>
                    <a:pt x="5892800" y="157480"/>
                    <a:pt x="5847080" y="203200"/>
                    <a:pt x="5791200" y="203200"/>
                  </a:cubicBezTo>
                  <a:cubicBezTo>
                    <a:pt x="5735320" y="203200"/>
                    <a:pt x="5689600" y="157480"/>
                    <a:pt x="5689600" y="101600"/>
                  </a:cubicBezTo>
                  <a:cubicBezTo>
                    <a:pt x="5689600" y="45720"/>
                    <a:pt x="5735320" y="0"/>
                    <a:pt x="5791200" y="0"/>
                  </a:cubicBezTo>
                  <a:close/>
                  <a:moveTo>
                    <a:pt x="6197600" y="0"/>
                  </a:moveTo>
                  <a:cubicBezTo>
                    <a:pt x="6253480" y="0"/>
                    <a:pt x="6299200" y="45720"/>
                    <a:pt x="6299200" y="101600"/>
                  </a:cubicBezTo>
                  <a:cubicBezTo>
                    <a:pt x="6299200" y="157480"/>
                    <a:pt x="6253480" y="203200"/>
                    <a:pt x="6197600" y="203200"/>
                  </a:cubicBezTo>
                  <a:cubicBezTo>
                    <a:pt x="6141720" y="203200"/>
                    <a:pt x="6096000" y="157480"/>
                    <a:pt x="6096000" y="101600"/>
                  </a:cubicBezTo>
                  <a:cubicBezTo>
                    <a:pt x="6096000" y="45720"/>
                    <a:pt x="6141720" y="0"/>
                    <a:pt x="6197600" y="0"/>
                  </a:cubicBezTo>
                  <a:close/>
                  <a:moveTo>
                    <a:pt x="6604000" y="0"/>
                  </a:moveTo>
                  <a:cubicBezTo>
                    <a:pt x="6659880" y="0"/>
                    <a:pt x="6705600" y="45720"/>
                    <a:pt x="6705600" y="101600"/>
                  </a:cubicBezTo>
                  <a:cubicBezTo>
                    <a:pt x="6705600" y="157480"/>
                    <a:pt x="6659880" y="203200"/>
                    <a:pt x="6604000" y="203200"/>
                  </a:cubicBezTo>
                  <a:cubicBezTo>
                    <a:pt x="6548120" y="203200"/>
                    <a:pt x="6502400" y="157480"/>
                    <a:pt x="6502400" y="101600"/>
                  </a:cubicBezTo>
                  <a:cubicBezTo>
                    <a:pt x="6502400" y="45720"/>
                    <a:pt x="6548120" y="0"/>
                    <a:pt x="6604000" y="0"/>
                  </a:cubicBezTo>
                  <a:close/>
                  <a:moveTo>
                    <a:pt x="7010400" y="0"/>
                  </a:moveTo>
                  <a:cubicBezTo>
                    <a:pt x="7066280" y="0"/>
                    <a:pt x="7112000" y="45720"/>
                    <a:pt x="7112000" y="101600"/>
                  </a:cubicBezTo>
                  <a:cubicBezTo>
                    <a:pt x="7112000" y="157480"/>
                    <a:pt x="7066280" y="203200"/>
                    <a:pt x="7010400" y="203200"/>
                  </a:cubicBezTo>
                  <a:cubicBezTo>
                    <a:pt x="6954520" y="203200"/>
                    <a:pt x="6908800" y="157480"/>
                    <a:pt x="6908800" y="101600"/>
                  </a:cubicBezTo>
                  <a:cubicBezTo>
                    <a:pt x="6908800" y="45720"/>
                    <a:pt x="6954520" y="0"/>
                    <a:pt x="7010400" y="0"/>
                  </a:cubicBezTo>
                  <a:close/>
                  <a:moveTo>
                    <a:pt x="7416800" y="0"/>
                  </a:moveTo>
                  <a:cubicBezTo>
                    <a:pt x="7472680" y="0"/>
                    <a:pt x="7518400" y="45720"/>
                    <a:pt x="7518400" y="101600"/>
                  </a:cubicBezTo>
                  <a:cubicBezTo>
                    <a:pt x="7518400" y="157480"/>
                    <a:pt x="7472680" y="203200"/>
                    <a:pt x="7416800" y="203200"/>
                  </a:cubicBezTo>
                  <a:cubicBezTo>
                    <a:pt x="7360920" y="203200"/>
                    <a:pt x="7315200" y="157480"/>
                    <a:pt x="7315200" y="101600"/>
                  </a:cubicBezTo>
                  <a:cubicBezTo>
                    <a:pt x="7315200" y="45720"/>
                    <a:pt x="7360920" y="0"/>
                    <a:pt x="7416800" y="0"/>
                  </a:cubicBezTo>
                  <a:close/>
                  <a:moveTo>
                    <a:pt x="7823200" y="0"/>
                  </a:moveTo>
                  <a:cubicBezTo>
                    <a:pt x="7879080" y="0"/>
                    <a:pt x="7924800" y="45720"/>
                    <a:pt x="7924800" y="101600"/>
                  </a:cubicBezTo>
                  <a:cubicBezTo>
                    <a:pt x="7924800" y="157480"/>
                    <a:pt x="7879080" y="203200"/>
                    <a:pt x="7823200" y="203200"/>
                  </a:cubicBezTo>
                  <a:cubicBezTo>
                    <a:pt x="7767320" y="203200"/>
                    <a:pt x="7721600" y="157480"/>
                    <a:pt x="7721600" y="101600"/>
                  </a:cubicBezTo>
                  <a:cubicBezTo>
                    <a:pt x="7721600" y="45720"/>
                    <a:pt x="7767320" y="0"/>
                    <a:pt x="7823200" y="0"/>
                  </a:cubicBezTo>
                  <a:close/>
                  <a:moveTo>
                    <a:pt x="8229600" y="0"/>
                  </a:moveTo>
                  <a:cubicBezTo>
                    <a:pt x="8285480" y="0"/>
                    <a:pt x="8331200" y="45720"/>
                    <a:pt x="8331200" y="101600"/>
                  </a:cubicBezTo>
                  <a:cubicBezTo>
                    <a:pt x="8331200" y="157480"/>
                    <a:pt x="8285480" y="203200"/>
                    <a:pt x="8229600" y="203200"/>
                  </a:cubicBezTo>
                  <a:cubicBezTo>
                    <a:pt x="8173720" y="203200"/>
                    <a:pt x="8128000" y="157480"/>
                    <a:pt x="8128000" y="101600"/>
                  </a:cubicBezTo>
                  <a:cubicBezTo>
                    <a:pt x="8128000" y="45720"/>
                    <a:pt x="8173720" y="0"/>
                    <a:pt x="8229600" y="0"/>
                  </a:cubicBezTo>
                  <a:close/>
                </a:path>
              </a:pathLst>
            </a:custGeom>
            <a:solidFill>
              <a:srgbClr val="13538A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7640654" y="7732333"/>
            <a:ext cx="3540371" cy="312961"/>
            <a:chOff x="0" y="0"/>
            <a:chExt cx="9194800" cy="812800"/>
          </a:xfrm>
        </p:grpSpPr>
        <p:sp>
          <p:nvSpPr>
            <p:cNvPr id="23" name="Freeform 23"/>
            <p:cNvSpPr/>
            <p:nvPr/>
          </p:nvSpPr>
          <p:spPr>
            <a:xfrm>
              <a:off x="457200" y="304800"/>
              <a:ext cx="8331200" cy="203200"/>
            </a:xfrm>
            <a:custGeom>
              <a:avLst/>
              <a:gdLst/>
              <a:ahLst/>
              <a:cxnLst/>
              <a:rect l="l" t="t" r="r" b="b"/>
              <a:pathLst>
                <a:path w="8331200" h="203200">
                  <a:moveTo>
                    <a:pt x="101600" y="0"/>
                  </a:moveTo>
                  <a:cubicBezTo>
                    <a:pt x="157480" y="0"/>
                    <a:pt x="203200" y="45720"/>
                    <a:pt x="203200" y="101600"/>
                  </a:cubicBezTo>
                  <a:cubicBezTo>
                    <a:pt x="203200" y="157480"/>
                    <a:pt x="157480" y="203200"/>
                    <a:pt x="101600" y="203200"/>
                  </a:cubicBezTo>
                  <a:cubicBezTo>
                    <a:pt x="45720" y="203200"/>
                    <a:pt x="0" y="157480"/>
                    <a:pt x="0" y="101600"/>
                  </a:cubicBezTo>
                  <a:cubicBezTo>
                    <a:pt x="0" y="45720"/>
                    <a:pt x="45720" y="0"/>
                    <a:pt x="101600" y="0"/>
                  </a:cubicBezTo>
                  <a:close/>
                  <a:moveTo>
                    <a:pt x="508000" y="0"/>
                  </a:moveTo>
                  <a:cubicBezTo>
                    <a:pt x="563880" y="0"/>
                    <a:pt x="609600" y="45720"/>
                    <a:pt x="609600" y="101600"/>
                  </a:cubicBezTo>
                  <a:cubicBezTo>
                    <a:pt x="609600" y="157480"/>
                    <a:pt x="563880" y="203200"/>
                    <a:pt x="508000" y="203200"/>
                  </a:cubicBezTo>
                  <a:cubicBezTo>
                    <a:pt x="452120" y="203200"/>
                    <a:pt x="406400" y="157480"/>
                    <a:pt x="406400" y="101600"/>
                  </a:cubicBezTo>
                  <a:cubicBezTo>
                    <a:pt x="406400" y="45720"/>
                    <a:pt x="452120" y="0"/>
                    <a:pt x="508000" y="0"/>
                  </a:cubicBezTo>
                  <a:close/>
                  <a:moveTo>
                    <a:pt x="914400" y="0"/>
                  </a:moveTo>
                  <a:cubicBezTo>
                    <a:pt x="970280" y="0"/>
                    <a:pt x="1016000" y="45720"/>
                    <a:pt x="1016000" y="101600"/>
                  </a:cubicBezTo>
                  <a:cubicBezTo>
                    <a:pt x="1016000" y="157480"/>
                    <a:pt x="970280" y="203200"/>
                    <a:pt x="914400" y="203200"/>
                  </a:cubicBezTo>
                  <a:cubicBezTo>
                    <a:pt x="858520" y="203200"/>
                    <a:pt x="812800" y="157480"/>
                    <a:pt x="812800" y="101600"/>
                  </a:cubicBezTo>
                  <a:cubicBezTo>
                    <a:pt x="812800" y="45720"/>
                    <a:pt x="858520" y="0"/>
                    <a:pt x="914400" y="0"/>
                  </a:cubicBezTo>
                  <a:close/>
                  <a:moveTo>
                    <a:pt x="1320800" y="0"/>
                  </a:moveTo>
                  <a:cubicBezTo>
                    <a:pt x="1376680" y="0"/>
                    <a:pt x="1422400" y="45720"/>
                    <a:pt x="1422400" y="101600"/>
                  </a:cubicBezTo>
                  <a:cubicBezTo>
                    <a:pt x="1422400" y="157480"/>
                    <a:pt x="1376680" y="203200"/>
                    <a:pt x="1320800" y="203200"/>
                  </a:cubicBezTo>
                  <a:cubicBezTo>
                    <a:pt x="1264920" y="203200"/>
                    <a:pt x="1219200" y="157480"/>
                    <a:pt x="1219200" y="101600"/>
                  </a:cubicBezTo>
                  <a:cubicBezTo>
                    <a:pt x="1219200" y="45720"/>
                    <a:pt x="1264920" y="0"/>
                    <a:pt x="1320800" y="0"/>
                  </a:cubicBezTo>
                  <a:close/>
                  <a:moveTo>
                    <a:pt x="1727200" y="0"/>
                  </a:moveTo>
                  <a:cubicBezTo>
                    <a:pt x="1783080" y="0"/>
                    <a:pt x="1828800" y="45720"/>
                    <a:pt x="1828800" y="101600"/>
                  </a:cubicBezTo>
                  <a:cubicBezTo>
                    <a:pt x="1828800" y="157480"/>
                    <a:pt x="1783080" y="203200"/>
                    <a:pt x="1727200" y="203200"/>
                  </a:cubicBezTo>
                  <a:cubicBezTo>
                    <a:pt x="1671320" y="203200"/>
                    <a:pt x="1625600" y="157480"/>
                    <a:pt x="1625600" y="101600"/>
                  </a:cubicBezTo>
                  <a:cubicBezTo>
                    <a:pt x="1625600" y="45720"/>
                    <a:pt x="1671320" y="0"/>
                    <a:pt x="1727200" y="0"/>
                  </a:cubicBezTo>
                  <a:close/>
                  <a:moveTo>
                    <a:pt x="2133600" y="0"/>
                  </a:moveTo>
                  <a:cubicBezTo>
                    <a:pt x="2189480" y="0"/>
                    <a:pt x="2235200" y="45720"/>
                    <a:pt x="2235200" y="101600"/>
                  </a:cubicBezTo>
                  <a:cubicBezTo>
                    <a:pt x="2235200" y="157480"/>
                    <a:pt x="2189480" y="203200"/>
                    <a:pt x="2133600" y="203200"/>
                  </a:cubicBezTo>
                  <a:cubicBezTo>
                    <a:pt x="2077720" y="203200"/>
                    <a:pt x="2032000" y="157480"/>
                    <a:pt x="2032000" y="101600"/>
                  </a:cubicBezTo>
                  <a:cubicBezTo>
                    <a:pt x="2032000" y="45720"/>
                    <a:pt x="2077720" y="0"/>
                    <a:pt x="2133600" y="0"/>
                  </a:cubicBezTo>
                  <a:close/>
                  <a:moveTo>
                    <a:pt x="2540000" y="0"/>
                  </a:moveTo>
                  <a:cubicBezTo>
                    <a:pt x="2595880" y="0"/>
                    <a:pt x="2641600" y="45720"/>
                    <a:pt x="2641600" y="101600"/>
                  </a:cubicBezTo>
                  <a:cubicBezTo>
                    <a:pt x="2641600" y="157480"/>
                    <a:pt x="2595880" y="203200"/>
                    <a:pt x="2540000" y="203200"/>
                  </a:cubicBezTo>
                  <a:cubicBezTo>
                    <a:pt x="2484120" y="203200"/>
                    <a:pt x="2438400" y="157480"/>
                    <a:pt x="2438400" y="101600"/>
                  </a:cubicBezTo>
                  <a:cubicBezTo>
                    <a:pt x="2438400" y="45720"/>
                    <a:pt x="2484120" y="0"/>
                    <a:pt x="2540000" y="0"/>
                  </a:cubicBezTo>
                  <a:close/>
                  <a:moveTo>
                    <a:pt x="2946400" y="0"/>
                  </a:moveTo>
                  <a:cubicBezTo>
                    <a:pt x="3002280" y="0"/>
                    <a:pt x="3048000" y="45720"/>
                    <a:pt x="3048000" y="101600"/>
                  </a:cubicBezTo>
                  <a:cubicBezTo>
                    <a:pt x="3048000" y="157480"/>
                    <a:pt x="3002280" y="203200"/>
                    <a:pt x="2946400" y="203200"/>
                  </a:cubicBezTo>
                  <a:cubicBezTo>
                    <a:pt x="2890520" y="203200"/>
                    <a:pt x="2844800" y="157480"/>
                    <a:pt x="2844800" y="101600"/>
                  </a:cubicBezTo>
                  <a:cubicBezTo>
                    <a:pt x="2844800" y="45720"/>
                    <a:pt x="2890520" y="0"/>
                    <a:pt x="2946400" y="0"/>
                  </a:cubicBezTo>
                  <a:close/>
                  <a:moveTo>
                    <a:pt x="3352800" y="0"/>
                  </a:moveTo>
                  <a:cubicBezTo>
                    <a:pt x="3408680" y="0"/>
                    <a:pt x="3454400" y="45720"/>
                    <a:pt x="3454400" y="101600"/>
                  </a:cubicBezTo>
                  <a:cubicBezTo>
                    <a:pt x="3454400" y="157480"/>
                    <a:pt x="3408680" y="203200"/>
                    <a:pt x="3352800" y="203200"/>
                  </a:cubicBezTo>
                  <a:cubicBezTo>
                    <a:pt x="3296920" y="203200"/>
                    <a:pt x="3251200" y="157480"/>
                    <a:pt x="3251200" y="101600"/>
                  </a:cubicBezTo>
                  <a:cubicBezTo>
                    <a:pt x="3251200" y="45720"/>
                    <a:pt x="3296920" y="0"/>
                    <a:pt x="3352800" y="0"/>
                  </a:cubicBezTo>
                  <a:close/>
                  <a:moveTo>
                    <a:pt x="3759200" y="0"/>
                  </a:moveTo>
                  <a:cubicBezTo>
                    <a:pt x="3815080" y="0"/>
                    <a:pt x="3860800" y="45720"/>
                    <a:pt x="3860800" y="101600"/>
                  </a:cubicBezTo>
                  <a:cubicBezTo>
                    <a:pt x="3860800" y="157480"/>
                    <a:pt x="3815080" y="203200"/>
                    <a:pt x="3759200" y="203200"/>
                  </a:cubicBezTo>
                  <a:cubicBezTo>
                    <a:pt x="3703320" y="203200"/>
                    <a:pt x="3657600" y="157480"/>
                    <a:pt x="3657600" y="101600"/>
                  </a:cubicBezTo>
                  <a:cubicBezTo>
                    <a:pt x="3657600" y="45720"/>
                    <a:pt x="3703320" y="0"/>
                    <a:pt x="3759200" y="0"/>
                  </a:cubicBezTo>
                  <a:close/>
                  <a:moveTo>
                    <a:pt x="4165600" y="0"/>
                  </a:moveTo>
                  <a:cubicBezTo>
                    <a:pt x="4221480" y="0"/>
                    <a:pt x="4267200" y="45720"/>
                    <a:pt x="4267200" y="101600"/>
                  </a:cubicBezTo>
                  <a:cubicBezTo>
                    <a:pt x="4267200" y="157480"/>
                    <a:pt x="4221480" y="203200"/>
                    <a:pt x="4165600" y="203200"/>
                  </a:cubicBezTo>
                  <a:cubicBezTo>
                    <a:pt x="4109720" y="203200"/>
                    <a:pt x="4064000" y="157480"/>
                    <a:pt x="4064000" y="101600"/>
                  </a:cubicBezTo>
                  <a:cubicBezTo>
                    <a:pt x="4064000" y="45720"/>
                    <a:pt x="4109720" y="0"/>
                    <a:pt x="4165600" y="0"/>
                  </a:cubicBezTo>
                  <a:close/>
                  <a:moveTo>
                    <a:pt x="4572000" y="0"/>
                  </a:moveTo>
                  <a:cubicBezTo>
                    <a:pt x="4627880" y="0"/>
                    <a:pt x="4673600" y="45720"/>
                    <a:pt x="4673600" y="101600"/>
                  </a:cubicBezTo>
                  <a:cubicBezTo>
                    <a:pt x="4673600" y="157480"/>
                    <a:pt x="4627880" y="203200"/>
                    <a:pt x="4572000" y="203200"/>
                  </a:cubicBezTo>
                  <a:cubicBezTo>
                    <a:pt x="4516120" y="203200"/>
                    <a:pt x="4470400" y="157480"/>
                    <a:pt x="4470400" y="101600"/>
                  </a:cubicBezTo>
                  <a:cubicBezTo>
                    <a:pt x="4470400" y="45720"/>
                    <a:pt x="4516120" y="0"/>
                    <a:pt x="4572000" y="0"/>
                  </a:cubicBezTo>
                  <a:close/>
                  <a:moveTo>
                    <a:pt x="4978400" y="0"/>
                  </a:moveTo>
                  <a:cubicBezTo>
                    <a:pt x="5034280" y="0"/>
                    <a:pt x="5080000" y="45720"/>
                    <a:pt x="5080000" y="101600"/>
                  </a:cubicBezTo>
                  <a:cubicBezTo>
                    <a:pt x="5080000" y="157480"/>
                    <a:pt x="5034280" y="203200"/>
                    <a:pt x="4978400" y="203200"/>
                  </a:cubicBezTo>
                  <a:cubicBezTo>
                    <a:pt x="4922520" y="203200"/>
                    <a:pt x="4876800" y="157480"/>
                    <a:pt x="4876800" y="101600"/>
                  </a:cubicBezTo>
                  <a:cubicBezTo>
                    <a:pt x="4876800" y="45720"/>
                    <a:pt x="4922520" y="0"/>
                    <a:pt x="4978400" y="0"/>
                  </a:cubicBezTo>
                  <a:close/>
                  <a:moveTo>
                    <a:pt x="5384800" y="0"/>
                  </a:moveTo>
                  <a:cubicBezTo>
                    <a:pt x="5440680" y="0"/>
                    <a:pt x="5486400" y="45720"/>
                    <a:pt x="5486400" y="101600"/>
                  </a:cubicBezTo>
                  <a:cubicBezTo>
                    <a:pt x="5486400" y="157480"/>
                    <a:pt x="5440680" y="203200"/>
                    <a:pt x="5384800" y="203200"/>
                  </a:cubicBezTo>
                  <a:cubicBezTo>
                    <a:pt x="5328920" y="203200"/>
                    <a:pt x="5283200" y="157480"/>
                    <a:pt x="5283200" y="101600"/>
                  </a:cubicBezTo>
                  <a:cubicBezTo>
                    <a:pt x="5283200" y="45720"/>
                    <a:pt x="5328920" y="0"/>
                    <a:pt x="5384800" y="0"/>
                  </a:cubicBezTo>
                  <a:close/>
                  <a:moveTo>
                    <a:pt x="5791200" y="0"/>
                  </a:moveTo>
                  <a:cubicBezTo>
                    <a:pt x="5847080" y="0"/>
                    <a:pt x="5892800" y="45720"/>
                    <a:pt x="5892800" y="101600"/>
                  </a:cubicBezTo>
                  <a:cubicBezTo>
                    <a:pt x="5892800" y="157480"/>
                    <a:pt x="5847080" y="203200"/>
                    <a:pt x="5791200" y="203200"/>
                  </a:cubicBezTo>
                  <a:cubicBezTo>
                    <a:pt x="5735320" y="203200"/>
                    <a:pt x="5689600" y="157480"/>
                    <a:pt x="5689600" y="101600"/>
                  </a:cubicBezTo>
                  <a:cubicBezTo>
                    <a:pt x="5689600" y="45720"/>
                    <a:pt x="5735320" y="0"/>
                    <a:pt x="5791200" y="0"/>
                  </a:cubicBezTo>
                  <a:close/>
                  <a:moveTo>
                    <a:pt x="6197600" y="0"/>
                  </a:moveTo>
                  <a:cubicBezTo>
                    <a:pt x="6253480" y="0"/>
                    <a:pt x="6299200" y="45720"/>
                    <a:pt x="6299200" y="101600"/>
                  </a:cubicBezTo>
                  <a:cubicBezTo>
                    <a:pt x="6299200" y="157480"/>
                    <a:pt x="6253480" y="203200"/>
                    <a:pt x="6197600" y="203200"/>
                  </a:cubicBezTo>
                  <a:cubicBezTo>
                    <a:pt x="6141720" y="203200"/>
                    <a:pt x="6096000" y="157480"/>
                    <a:pt x="6096000" y="101600"/>
                  </a:cubicBezTo>
                  <a:cubicBezTo>
                    <a:pt x="6096000" y="45720"/>
                    <a:pt x="6141720" y="0"/>
                    <a:pt x="6197600" y="0"/>
                  </a:cubicBezTo>
                  <a:close/>
                  <a:moveTo>
                    <a:pt x="6604000" y="0"/>
                  </a:moveTo>
                  <a:cubicBezTo>
                    <a:pt x="6659880" y="0"/>
                    <a:pt x="6705600" y="45720"/>
                    <a:pt x="6705600" y="101600"/>
                  </a:cubicBezTo>
                  <a:cubicBezTo>
                    <a:pt x="6705600" y="157480"/>
                    <a:pt x="6659880" y="203200"/>
                    <a:pt x="6604000" y="203200"/>
                  </a:cubicBezTo>
                  <a:cubicBezTo>
                    <a:pt x="6548120" y="203200"/>
                    <a:pt x="6502400" y="157480"/>
                    <a:pt x="6502400" y="101600"/>
                  </a:cubicBezTo>
                  <a:cubicBezTo>
                    <a:pt x="6502400" y="45720"/>
                    <a:pt x="6548120" y="0"/>
                    <a:pt x="6604000" y="0"/>
                  </a:cubicBezTo>
                  <a:close/>
                  <a:moveTo>
                    <a:pt x="7010400" y="0"/>
                  </a:moveTo>
                  <a:cubicBezTo>
                    <a:pt x="7066280" y="0"/>
                    <a:pt x="7112000" y="45720"/>
                    <a:pt x="7112000" y="101600"/>
                  </a:cubicBezTo>
                  <a:cubicBezTo>
                    <a:pt x="7112000" y="157480"/>
                    <a:pt x="7066280" y="203200"/>
                    <a:pt x="7010400" y="203200"/>
                  </a:cubicBezTo>
                  <a:cubicBezTo>
                    <a:pt x="6954520" y="203200"/>
                    <a:pt x="6908800" y="157480"/>
                    <a:pt x="6908800" y="101600"/>
                  </a:cubicBezTo>
                  <a:cubicBezTo>
                    <a:pt x="6908800" y="45720"/>
                    <a:pt x="6954520" y="0"/>
                    <a:pt x="7010400" y="0"/>
                  </a:cubicBezTo>
                  <a:close/>
                  <a:moveTo>
                    <a:pt x="7416800" y="0"/>
                  </a:moveTo>
                  <a:cubicBezTo>
                    <a:pt x="7472680" y="0"/>
                    <a:pt x="7518400" y="45720"/>
                    <a:pt x="7518400" y="101600"/>
                  </a:cubicBezTo>
                  <a:cubicBezTo>
                    <a:pt x="7518400" y="157480"/>
                    <a:pt x="7472680" y="203200"/>
                    <a:pt x="7416800" y="203200"/>
                  </a:cubicBezTo>
                  <a:cubicBezTo>
                    <a:pt x="7360920" y="203200"/>
                    <a:pt x="7315200" y="157480"/>
                    <a:pt x="7315200" y="101600"/>
                  </a:cubicBezTo>
                  <a:cubicBezTo>
                    <a:pt x="7315200" y="45720"/>
                    <a:pt x="7360920" y="0"/>
                    <a:pt x="7416800" y="0"/>
                  </a:cubicBezTo>
                  <a:close/>
                  <a:moveTo>
                    <a:pt x="7823200" y="0"/>
                  </a:moveTo>
                  <a:cubicBezTo>
                    <a:pt x="7879080" y="0"/>
                    <a:pt x="7924800" y="45720"/>
                    <a:pt x="7924800" y="101600"/>
                  </a:cubicBezTo>
                  <a:cubicBezTo>
                    <a:pt x="7924800" y="157480"/>
                    <a:pt x="7879080" y="203200"/>
                    <a:pt x="7823200" y="203200"/>
                  </a:cubicBezTo>
                  <a:cubicBezTo>
                    <a:pt x="7767320" y="203200"/>
                    <a:pt x="7721600" y="157480"/>
                    <a:pt x="7721600" y="101600"/>
                  </a:cubicBezTo>
                  <a:cubicBezTo>
                    <a:pt x="7721600" y="45720"/>
                    <a:pt x="7767320" y="0"/>
                    <a:pt x="7823200" y="0"/>
                  </a:cubicBezTo>
                  <a:close/>
                  <a:moveTo>
                    <a:pt x="8229600" y="0"/>
                  </a:moveTo>
                  <a:cubicBezTo>
                    <a:pt x="8285480" y="0"/>
                    <a:pt x="8331200" y="45720"/>
                    <a:pt x="8331200" y="101600"/>
                  </a:cubicBezTo>
                  <a:cubicBezTo>
                    <a:pt x="8331200" y="157480"/>
                    <a:pt x="8285480" y="203200"/>
                    <a:pt x="8229600" y="203200"/>
                  </a:cubicBezTo>
                  <a:cubicBezTo>
                    <a:pt x="8173720" y="203200"/>
                    <a:pt x="8128000" y="157480"/>
                    <a:pt x="8128000" y="101600"/>
                  </a:cubicBezTo>
                  <a:cubicBezTo>
                    <a:pt x="8128000" y="45720"/>
                    <a:pt x="8173720" y="0"/>
                    <a:pt x="8229600" y="0"/>
                  </a:cubicBezTo>
                  <a:close/>
                </a:path>
              </a:pathLst>
            </a:custGeom>
            <a:solidFill>
              <a:srgbClr val="13538A"/>
            </a:solidFill>
          </p:spPr>
        </p:sp>
      </p:grpSp>
      <p:grpSp>
        <p:nvGrpSpPr>
          <p:cNvPr id="24" name="Group 24"/>
          <p:cNvGrpSpPr/>
          <p:nvPr/>
        </p:nvGrpSpPr>
        <p:grpSpPr>
          <a:xfrm>
            <a:off x="13025244" y="7709297"/>
            <a:ext cx="3800961" cy="335997"/>
            <a:chOff x="0" y="0"/>
            <a:chExt cx="9194800" cy="812800"/>
          </a:xfrm>
        </p:grpSpPr>
        <p:sp>
          <p:nvSpPr>
            <p:cNvPr id="25" name="Freeform 25"/>
            <p:cNvSpPr/>
            <p:nvPr/>
          </p:nvSpPr>
          <p:spPr>
            <a:xfrm>
              <a:off x="457200" y="304800"/>
              <a:ext cx="8331200" cy="203200"/>
            </a:xfrm>
            <a:custGeom>
              <a:avLst/>
              <a:gdLst/>
              <a:ahLst/>
              <a:cxnLst/>
              <a:rect l="l" t="t" r="r" b="b"/>
              <a:pathLst>
                <a:path w="8331200" h="203200">
                  <a:moveTo>
                    <a:pt x="101600" y="0"/>
                  </a:moveTo>
                  <a:cubicBezTo>
                    <a:pt x="157480" y="0"/>
                    <a:pt x="203200" y="45720"/>
                    <a:pt x="203200" y="101600"/>
                  </a:cubicBezTo>
                  <a:cubicBezTo>
                    <a:pt x="203200" y="157480"/>
                    <a:pt x="157480" y="203200"/>
                    <a:pt x="101600" y="203200"/>
                  </a:cubicBezTo>
                  <a:cubicBezTo>
                    <a:pt x="45720" y="203200"/>
                    <a:pt x="0" y="157480"/>
                    <a:pt x="0" y="101600"/>
                  </a:cubicBezTo>
                  <a:cubicBezTo>
                    <a:pt x="0" y="45720"/>
                    <a:pt x="45720" y="0"/>
                    <a:pt x="101600" y="0"/>
                  </a:cubicBezTo>
                  <a:close/>
                  <a:moveTo>
                    <a:pt x="508000" y="0"/>
                  </a:moveTo>
                  <a:cubicBezTo>
                    <a:pt x="563880" y="0"/>
                    <a:pt x="609600" y="45720"/>
                    <a:pt x="609600" y="101600"/>
                  </a:cubicBezTo>
                  <a:cubicBezTo>
                    <a:pt x="609600" y="157480"/>
                    <a:pt x="563880" y="203200"/>
                    <a:pt x="508000" y="203200"/>
                  </a:cubicBezTo>
                  <a:cubicBezTo>
                    <a:pt x="452120" y="203200"/>
                    <a:pt x="406400" y="157480"/>
                    <a:pt x="406400" y="101600"/>
                  </a:cubicBezTo>
                  <a:cubicBezTo>
                    <a:pt x="406400" y="45720"/>
                    <a:pt x="452120" y="0"/>
                    <a:pt x="508000" y="0"/>
                  </a:cubicBezTo>
                  <a:close/>
                  <a:moveTo>
                    <a:pt x="914400" y="0"/>
                  </a:moveTo>
                  <a:cubicBezTo>
                    <a:pt x="970280" y="0"/>
                    <a:pt x="1016000" y="45720"/>
                    <a:pt x="1016000" y="101600"/>
                  </a:cubicBezTo>
                  <a:cubicBezTo>
                    <a:pt x="1016000" y="157480"/>
                    <a:pt x="970280" y="203200"/>
                    <a:pt x="914400" y="203200"/>
                  </a:cubicBezTo>
                  <a:cubicBezTo>
                    <a:pt x="858520" y="203200"/>
                    <a:pt x="812800" y="157480"/>
                    <a:pt x="812800" y="101600"/>
                  </a:cubicBezTo>
                  <a:cubicBezTo>
                    <a:pt x="812800" y="45720"/>
                    <a:pt x="858520" y="0"/>
                    <a:pt x="914400" y="0"/>
                  </a:cubicBezTo>
                  <a:close/>
                  <a:moveTo>
                    <a:pt x="1320800" y="0"/>
                  </a:moveTo>
                  <a:cubicBezTo>
                    <a:pt x="1376680" y="0"/>
                    <a:pt x="1422400" y="45720"/>
                    <a:pt x="1422400" y="101600"/>
                  </a:cubicBezTo>
                  <a:cubicBezTo>
                    <a:pt x="1422400" y="157480"/>
                    <a:pt x="1376680" y="203200"/>
                    <a:pt x="1320800" y="203200"/>
                  </a:cubicBezTo>
                  <a:cubicBezTo>
                    <a:pt x="1264920" y="203200"/>
                    <a:pt x="1219200" y="157480"/>
                    <a:pt x="1219200" y="101600"/>
                  </a:cubicBezTo>
                  <a:cubicBezTo>
                    <a:pt x="1219200" y="45720"/>
                    <a:pt x="1264920" y="0"/>
                    <a:pt x="1320800" y="0"/>
                  </a:cubicBezTo>
                  <a:close/>
                  <a:moveTo>
                    <a:pt x="1727200" y="0"/>
                  </a:moveTo>
                  <a:cubicBezTo>
                    <a:pt x="1783080" y="0"/>
                    <a:pt x="1828800" y="45720"/>
                    <a:pt x="1828800" y="101600"/>
                  </a:cubicBezTo>
                  <a:cubicBezTo>
                    <a:pt x="1828800" y="157480"/>
                    <a:pt x="1783080" y="203200"/>
                    <a:pt x="1727200" y="203200"/>
                  </a:cubicBezTo>
                  <a:cubicBezTo>
                    <a:pt x="1671320" y="203200"/>
                    <a:pt x="1625600" y="157480"/>
                    <a:pt x="1625600" y="101600"/>
                  </a:cubicBezTo>
                  <a:cubicBezTo>
                    <a:pt x="1625600" y="45720"/>
                    <a:pt x="1671320" y="0"/>
                    <a:pt x="1727200" y="0"/>
                  </a:cubicBezTo>
                  <a:close/>
                  <a:moveTo>
                    <a:pt x="2133600" y="0"/>
                  </a:moveTo>
                  <a:cubicBezTo>
                    <a:pt x="2189480" y="0"/>
                    <a:pt x="2235200" y="45720"/>
                    <a:pt x="2235200" y="101600"/>
                  </a:cubicBezTo>
                  <a:cubicBezTo>
                    <a:pt x="2235200" y="157480"/>
                    <a:pt x="2189480" y="203200"/>
                    <a:pt x="2133600" y="203200"/>
                  </a:cubicBezTo>
                  <a:cubicBezTo>
                    <a:pt x="2077720" y="203200"/>
                    <a:pt x="2032000" y="157480"/>
                    <a:pt x="2032000" y="101600"/>
                  </a:cubicBezTo>
                  <a:cubicBezTo>
                    <a:pt x="2032000" y="45720"/>
                    <a:pt x="2077720" y="0"/>
                    <a:pt x="2133600" y="0"/>
                  </a:cubicBezTo>
                  <a:close/>
                  <a:moveTo>
                    <a:pt x="2540000" y="0"/>
                  </a:moveTo>
                  <a:cubicBezTo>
                    <a:pt x="2595880" y="0"/>
                    <a:pt x="2641600" y="45720"/>
                    <a:pt x="2641600" y="101600"/>
                  </a:cubicBezTo>
                  <a:cubicBezTo>
                    <a:pt x="2641600" y="157480"/>
                    <a:pt x="2595880" y="203200"/>
                    <a:pt x="2540000" y="203200"/>
                  </a:cubicBezTo>
                  <a:cubicBezTo>
                    <a:pt x="2484120" y="203200"/>
                    <a:pt x="2438400" y="157480"/>
                    <a:pt x="2438400" y="101600"/>
                  </a:cubicBezTo>
                  <a:cubicBezTo>
                    <a:pt x="2438400" y="45720"/>
                    <a:pt x="2484120" y="0"/>
                    <a:pt x="2540000" y="0"/>
                  </a:cubicBezTo>
                  <a:close/>
                  <a:moveTo>
                    <a:pt x="2946400" y="0"/>
                  </a:moveTo>
                  <a:cubicBezTo>
                    <a:pt x="3002280" y="0"/>
                    <a:pt x="3048000" y="45720"/>
                    <a:pt x="3048000" y="101600"/>
                  </a:cubicBezTo>
                  <a:cubicBezTo>
                    <a:pt x="3048000" y="157480"/>
                    <a:pt x="3002280" y="203200"/>
                    <a:pt x="2946400" y="203200"/>
                  </a:cubicBezTo>
                  <a:cubicBezTo>
                    <a:pt x="2890520" y="203200"/>
                    <a:pt x="2844800" y="157480"/>
                    <a:pt x="2844800" y="101600"/>
                  </a:cubicBezTo>
                  <a:cubicBezTo>
                    <a:pt x="2844800" y="45720"/>
                    <a:pt x="2890520" y="0"/>
                    <a:pt x="2946400" y="0"/>
                  </a:cubicBezTo>
                  <a:close/>
                  <a:moveTo>
                    <a:pt x="3352800" y="0"/>
                  </a:moveTo>
                  <a:cubicBezTo>
                    <a:pt x="3408680" y="0"/>
                    <a:pt x="3454400" y="45720"/>
                    <a:pt x="3454400" y="101600"/>
                  </a:cubicBezTo>
                  <a:cubicBezTo>
                    <a:pt x="3454400" y="157480"/>
                    <a:pt x="3408680" y="203200"/>
                    <a:pt x="3352800" y="203200"/>
                  </a:cubicBezTo>
                  <a:cubicBezTo>
                    <a:pt x="3296920" y="203200"/>
                    <a:pt x="3251200" y="157480"/>
                    <a:pt x="3251200" y="101600"/>
                  </a:cubicBezTo>
                  <a:cubicBezTo>
                    <a:pt x="3251200" y="45720"/>
                    <a:pt x="3296920" y="0"/>
                    <a:pt x="3352800" y="0"/>
                  </a:cubicBezTo>
                  <a:close/>
                  <a:moveTo>
                    <a:pt x="3759200" y="0"/>
                  </a:moveTo>
                  <a:cubicBezTo>
                    <a:pt x="3815080" y="0"/>
                    <a:pt x="3860800" y="45720"/>
                    <a:pt x="3860800" y="101600"/>
                  </a:cubicBezTo>
                  <a:cubicBezTo>
                    <a:pt x="3860800" y="157480"/>
                    <a:pt x="3815080" y="203200"/>
                    <a:pt x="3759200" y="203200"/>
                  </a:cubicBezTo>
                  <a:cubicBezTo>
                    <a:pt x="3703320" y="203200"/>
                    <a:pt x="3657600" y="157480"/>
                    <a:pt x="3657600" y="101600"/>
                  </a:cubicBezTo>
                  <a:cubicBezTo>
                    <a:pt x="3657600" y="45720"/>
                    <a:pt x="3703320" y="0"/>
                    <a:pt x="3759200" y="0"/>
                  </a:cubicBezTo>
                  <a:close/>
                  <a:moveTo>
                    <a:pt x="4165600" y="0"/>
                  </a:moveTo>
                  <a:cubicBezTo>
                    <a:pt x="4221480" y="0"/>
                    <a:pt x="4267200" y="45720"/>
                    <a:pt x="4267200" y="101600"/>
                  </a:cubicBezTo>
                  <a:cubicBezTo>
                    <a:pt x="4267200" y="157480"/>
                    <a:pt x="4221480" y="203200"/>
                    <a:pt x="4165600" y="203200"/>
                  </a:cubicBezTo>
                  <a:cubicBezTo>
                    <a:pt x="4109720" y="203200"/>
                    <a:pt x="4064000" y="157480"/>
                    <a:pt x="4064000" y="101600"/>
                  </a:cubicBezTo>
                  <a:cubicBezTo>
                    <a:pt x="4064000" y="45720"/>
                    <a:pt x="4109720" y="0"/>
                    <a:pt x="4165600" y="0"/>
                  </a:cubicBezTo>
                  <a:close/>
                  <a:moveTo>
                    <a:pt x="4572000" y="0"/>
                  </a:moveTo>
                  <a:cubicBezTo>
                    <a:pt x="4627880" y="0"/>
                    <a:pt x="4673600" y="45720"/>
                    <a:pt x="4673600" y="101600"/>
                  </a:cubicBezTo>
                  <a:cubicBezTo>
                    <a:pt x="4673600" y="157480"/>
                    <a:pt x="4627880" y="203200"/>
                    <a:pt x="4572000" y="203200"/>
                  </a:cubicBezTo>
                  <a:cubicBezTo>
                    <a:pt x="4516120" y="203200"/>
                    <a:pt x="4470400" y="157480"/>
                    <a:pt x="4470400" y="101600"/>
                  </a:cubicBezTo>
                  <a:cubicBezTo>
                    <a:pt x="4470400" y="45720"/>
                    <a:pt x="4516120" y="0"/>
                    <a:pt x="4572000" y="0"/>
                  </a:cubicBezTo>
                  <a:close/>
                  <a:moveTo>
                    <a:pt x="4978400" y="0"/>
                  </a:moveTo>
                  <a:cubicBezTo>
                    <a:pt x="5034280" y="0"/>
                    <a:pt x="5080000" y="45720"/>
                    <a:pt x="5080000" y="101600"/>
                  </a:cubicBezTo>
                  <a:cubicBezTo>
                    <a:pt x="5080000" y="157480"/>
                    <a:pt x="5034280" y="203200"/>
                    <a:pt x="4978400" y="203200"/>
                  </a:cubicBezTo>
                  <a:cubicBezTo>
                    <a:pt x="4922520" y="203200"/>
                    <a:pt x="4876800" y="157480"/>
                    <a:pt x="4876800" y="101600"/>
                  </a:cubicBezTo>
                  <a:cubicBezTo>
                    <a:pt x="4876800" y="45720"/>
                    <a:pt x="4922520" y="0"/>
                    <a:pt x="4978400" y="0"/>
                  </a:cubicBezTo>
                  <a:close/>
                  <a:moveTo>
                    <a:pt x="5384800" y="0"/>
                  </a:moveTo>
                  <a:cubicBezTo>
                    <a:pt x="5440680" y="0"/>
                    <a:pt x="5486400" y="45720"/>
                    <a:pt x="5486400" y="101600"/>
                  </a:cubicBezTo>
                  <a:cubicBezTo>
                    <a:pt x="5486400" y="157480"/>
                    <a:pt x="5440680" y="203200"/>
                    <a:pt x="5384800" y="203200"/>
                  </a:cubicBezTo>
                  <a:cubicBezTo>
                    <a:pt x="5328920" y="203200"/>
                    <a:pt x="5283200" y="157480"/>
                    <a:pt x="5283200" y="101600"/>
                  </a:cubicBezTo>
                  <a:cubicBezTo>
                    <a:pt x="5283200" y="45720"/>
                    <a:pt x="5328920" y="0"/>
                    <a:pt x="5384800" y="0"/>
                  </a:cubicBezTo>
                  <a:close/>
                  <a:moveTo>
                    <a:pt x="5791200" y="0"/>
                  </a:moveTo>
                  <a:cubicBezTo>
                    <a:pt x="5847080" y="0"/>
                    <a:pt x="5892800" y="45720"/>
                    <a:pt x="5892800" y="101600"/>
                  </a:cubicBezTo>
                  <a:cubicBezTo>
                    <a:pt x="5892800" y="157480"/>
                    <a:pt x="5847080" y="203200"/>
                    <a:pt x="5791200" y="203200"/>
                  </a:cubicBezTo>
                  <a:cubicBezTo>
                    <a:pt x="5735320" y="203200"/>
                    <a:pt x="5689600" y="157480"/>
                    <a:pt x="5689600" y="101600"/>
                  </a:cubicBezTo>
                  <a:cubicBezTo>
                    <a:pt x="5689600" y="45720"/>
                    <a:pt x="5735320" y="0"/>
                    <a:pt x="5791200" y="0"/>
                  </a:cubicBezTo>
                  <a:close/>
                  <a:moveTo>
                    <a:pt x="6197600" y="0"/>
                  </a:moveTo>
                  <a:cubicBezTo>
                    <a:pt x="6253480" y="0"/>
                    <a:pt x="6299200" y="45720"/>
                    <a:pt x="6299200" y="101600"/>
                  </a:cubicBezTo>
                  <a:cubicBezTo>
                    <a:pt x="6299200" y="157480"/>
                    <a:pt x="6253480" y="203200"/>
                    <a:pt x="6197600" y="203200"/>
                  </a:cubicBezTo>
                  <a:cubicBezTo>
                    <a:pt x="6141720" y="203200"/>
                    <a:pt x="6096000" y="157480"/>
                    <a:pt x="6096000" y="101600"/>
                  </a:cubicBezTo>
                  <a:cubicBezTo>
                    <a:pt x="6096000" y="45720"/>
                    <a:pt x="6141720" y="0"/>
                    <a:pt x="6197600" y="0"/>
                  </a:cubicBezTo>
                  <a:close/>
                  <a:moveTo>
                    <a:pt x="6604000" y="0"/>
                  </a:moveTo>
                  <a:cubicBezTo>
                    <a:pt x="6659880" y="0"/>
                    <a:pt x="6705600" y="45720"/>
                    <a:pt x="6705600" y="101600"/>
                  </a:cubicBezTo>
                  <a:cubicBezTo>
                    <a:pt x="6705600" y="157480"/>
                    <a:pt x="6659880" y="203200"/>
                    <a:pt x="6604000" y="203200"/>
                  </a:cubicBezTo>
                  <a:cubicBezTo>
                    <a:pt x="6548120" y="203200"/>
                    <a:pt x="6502400" y="157480"/>
                    <a:pt x="6502400" y="101600"/>
                  </a:cubicBezTo>
                  <a:cubicBezTo>
                    <a:pt x="6502400" y="45720"/>
                    <a:pt x="6548120" y="0"/>
                    <a:pt x="6604000" y="0"/>
                  </a:cubicBezTo>
                  <a:close/>
                  <a:moveTo>
                    <a:pt x="7010400" y="0"/>
                  </a:moveTo>
                  <a:cubicBezTo>
                    <a:pt x="7066280" y="0"/>
                    <a:pt x="7112000" y="45720"/>
                    <a:pt x="7112000" y="101600"/>
                  </a:cubicBezTo>
                  <a:cubicBezTo>
                    <a:pt x="7112000" y="157480"/>
                    <a:pt x="7066280" y="203200"/>
                    <a:pt x="7010400" y="203200"/>
                  </a:cubicBezTo>
                  <a:cubicBezTo>
                    <a:pt x="6954520" y="203200"/>
                    <a:pt x="6908800" y="157480"/>
                    <a:pt x="6908800" y="101600"/>
                  </a:cubicBezTo>
                  <a:cubicBezTo>
                    <a:pt x="6908800" y="45720"/>
                    <a:pt x="6954520" y="0"/>
                    <a:pt x="7010400" y="0"/>
                  </a:cubicBezTo>
                  <a:close/>
                  <a:moveTo>
                    <a:pt x="7416800" y="0"/>
                  </a:moveTo>
                  <a:cubicBezTo>
                    <a:pt x="7472680" y="0"/>
                    <a:pt x="7518400" y="45720"/>
                    <a:pt x="7518400" y="101600"/>
                  </a:cubicBezTo>
                  <a:cubicBezTo>
                    <a:pt x="7518400" y="157480"/>
                    <a:pt x="7472680" y="203200"/>
                    <a:pt x="7416800" y="203200"/>
                  </a:cubicBezTo>
                  <a:cubicBezTo>
                    <a:pt x="7360920" y="203200"/>
                    <a:pt x="7315200" y="157480"/>
                    <a:pt x="7315200" y="101600"/>
                  </a:cubicBezTo>
                  <a:cubicBezTo>
                    <a:pt x="7315200" y="45720"/>
                    <a:pt x="7360920" y="0"/>
                    <a:pt x="7416800" y="0"/>
                  </a:cubicBezTo>
                  <a:close/>
                  <a:moveTo>
                    <a:pt x="7823200" y="0"/>
                  </a:moveTo>
                  <a:cubicBezTo>
                    <a:pt x="7879080" y="0"/>
                    <a:pt x="7924800" y="45720"/>
                    <a:pt x="7924800" y="101600"/>
                  </a:cubicBezTo>
                  <a:cubicBezTo>
                    <a:pt x="7924800" y="157480"/>
                    <a:pt x="7879080" y="203200"/>
                    <a:pt x="7823200" y="203200"/>
                  </a:cubicBezTo>
                  <a:cubicBezTo>
                    <a:pt x="7767320" y="203200"/>
                    <a:pt x="7721600" y="157480"/>
                    <a:pt x="7721600" y="101600"/>
                  </a:cubicBezTo>
                  <a:cubicBezTo>
                    <a:pt x="7721600" y="45720"/>
                    <a:pt x="7767320" y="0"/>
                    <a:pt x="7823200" y="0"/>
                  </a:cubicBezTo>
                  <a:close/>
                  <a:moveTo>
                    <a:pt x="8229600" y="0"/>
                  </a:moveTo>
                  <a:cubicBezTo>
                    <a:pt x="8285480" y="0"/>
                    <a:pt x="8331200" y="45720"/>
                    <a:pt x="8331200" y="101600"/>
                  </a:cubicBezTo>
                  <a:cubicBezTo>
                    <a:pt x="8331200" y="157480"/>
                    <a:pt x="8285480" y="203200"/>
                    <a:pt x="8229600" y="203200"/>
                  </a:cubicBezTo>
                  <a:cubicBezTo>
                    <a:pt x="8173720" y="203200"/>
                    <a:pt x="8128000" y="157480"/>
                    <a:pt x="8128000" y="101600"/>
                  </a:cubicBezTo>
                  <a:cubicBezTo>
                    <a:pt x="8128000" y="45720"/>
                    <a:pt x="8173720" y="0"/>
                    <a:pt x="8229600" y="0"/>
                  </a:cubicBezTo>
                  <a:close/>
                </a:path>
              </a:pathLst>
            </a:custGeom>
            <a:solidFill>
              <a:srgbClr val="13538A"/>
            </a:solidFill>
          </p:spPr>
        </p:sp>
      </p:grpSp>
      <p:sp>
        <p:nvSpPr>
          <p:cNvPr id="27" name="TextBox 27"/>
          <p:cNvSpPr txBox="1"/>
          <p:nvPr/>
        </p:nvSpPr>
        <p:spPr>
          <a:xfrm>
            <a:off x="13817459" y="2051080"/>
            <a:ext cx="2049870" cy="456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00"/>
              </a:lnSpc>
            </a:pPr>
            <a:r>
              <a:rPr lang="en-US" sz="2645" spc="132">
                <a:solidFill>
                  <a:srgbClr val="FFFFFF"/>
                </a:solidFill>
                <a:latin typeface="Aileron Regular Bold" panose="00000800000000000000"/>
              </a:rPr>
              <a:t>Costs</a:t>
            </a:r>
            <a:endParaRPr lang="en-US" sz="2645" spc="132">
              <a:solidFill>
                <a:srgbClr val="FFFFFF"/>
              </a:solidFill>
              <a:latin typeface="Aileron Regular Bold" panose="00000800000000000000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3352195" y="3708946"/>
            <a:ext cx="2886469" cy="3083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5"/>
              </a:lnSpc>
            </a:pPr>
            <a:r>
              <a:rPr lang="en-US" sz="2000" spc="122">
                <a:solidFill>
                  <a:srgbClr val="FFFFFF"/>
                </a:solidFill>
                <a:latin typeface="Swis721 Ex BT" panose="020B0605020202020204" charset="0"/>
                <a:cs typeface="Swis721 Ex BT" panose="020B0605020202020204" charset="0"/>
              </a:rPr>
              <a:t>It is more costly for smaller</a:t>
            </a:r>
            <a:endParaRPr lang="en-US" sz="2000" spc="122">
              <a:solidFill>
                <a:srgbClr val="FFFFFF"/>
              </a:solidFill>
              <a:latin typeface="Swis721 Ex BT" panose="020B0605020202020204" charset="0"/>
              <a:cs typeface="Swis721 Ex BT" panose="020B0605020202020204" charset="0"/>
            </a:endParaRPr>
          </a:p>
          <a:p>
            <a:pPr algn="ctr">
              <a:lnSpc>
                <a:spcPts val="3435"/>
              </a:lnSpc>
            </a:pPr>
            <a:r>
              <a:rPr lang="en-US" sz="2000" spc="122">
                <a:solidFill>
                  <a:srgbClr val="FFFFFF"/>
                </a:solidFill>
                <a:latin typeface="Swis721 Ex BT" panose="020B0605020202020204" charset="0"/>
                <a:cs typeface="Swis721 Ex BT" panose="020B0605020202020204" charset="0"/>
              </a:rPr>
              <a:t>system with single rack as compared to larger distributed systems</a:t>
            </a:r>
            <a:endParaRPr lang="en-US" sz="2000" spc="122">
              <a:solidFill>
                <a:srgbClr val="FFFFFF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7848552" y="3574775"/>
            <a:ext cx="3124576" cy="3477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0"/>
              </a:lnSpc>
            </a:pPr>
            <a:r>
              <a:rPr lang="en-US" sz="2000" spc="121">
                <a:solidFill>
                  <a:srgbClr val="FFFFFF"/>
                </a:solidFill>
                <a:latin typeface="Swis721 Ex BT" panose="020B0605020202020204" charset="0"/>
                <a:cs typeface="Swis721 Ex BT" panose="020B0605020202020204" charset="0"/>
              </a:rPr>
              <a:t>Possible network crash if using</a:t>
            </a:r>
            <a:endParaRPr lang="en-US" sz="2000" spc="121">
              <a:solidFill>
                <a:srgbClr val="FFFFFF"/>
              </a:solidFill>
              <a:latin typeface="Swis721 Ex BT" panose="020B0605020202020204" charset="0"/>
              <a:cs typeface="Swis721 Ex BT" panose="020B0605020202020204" charset="0"/>
            </a:endParaRPr>
          </a:p>
          <a:p>
            <a:pPr algn="ctr">
              <a:lnSpc>
                <a:spcPts val="3390"/>
              </a:lnSpc>
            </a:pPr>
            <a:r>
              <a:rPr lang="en-US" sz="2000" spc="121">
                <a:solidFill>
                  <a:srgbClr val="FFFFFF"/>
                </a:solidFill>
                <a:latin typeface="Swis721 Ex BT" panose="020B0605020202020204" charset="0"/>
                <a:cs typeface="Swis721 Ex BT" panose="020B0605020202020204" charset="0"/>
              </a:rPr>
              <a:t>existing LAN and other difficulty in managed network system such as firewall</a:t>
            </a:r>
            <a:endParaRPr lang="en-US" sz="2000" spc="121">
              <a:solidFill>
                <a:srgbClr val="FFFFFF"/>
              </a:solidFill>
              <a:latin typeface="Swis721 Ex BT" panose="020B0605020202020204" charset="0"/>
              <a:cs typeface="Swis721 Ex BT" panose="020B0605020202020204" charset="0"/>
            </a:endParaRPr>
          </a:p>
          <a:p>
            <a:pPr algn="ctr">
              <a:lnSpc>
                <a:spcPts val="3390"/>
              </a:lnSpc>
            </a:pPr>
            <a:r>
              <a:rPr lang="en-US" sz="2000" spc="121">
                <a:solidFill>
                  <a:srgbClr val="FFFFFF"/>
                </a:solidFill>
                <a:latin typeface="Swis721 Ex BT" panose="020B0605020202020204" charset="0"/>
                <a:cs typeface="Swis721 Ex BT" panose="020B0605020202020204" charset="0"/>
              </a:rPr>
              <a:t>settings</a:t>
            </a:r>
            <a:endParaRPr lang="en-US" sz="2000" spc="121">
              <a:solidFill>
                <a:srgbClr val="FFFFFF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8298056" y="1816298"/>
            <a:ext cx="2049870" cy="922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00"/>
              </a:lnSpc>
            </a:pPr>
            <a:r>
              <a:rPr lang="en-US" sz="2645" spc="132">
                <a:solidFill>
                  <a:srgbClr val="FFFFFF"/>
                </a:solidFill>
                <a:latin typeface="Aileron Regular Bold" panose="00000800000000000000"/>
              </a:rPr>
              <a:t>Network Crash</a:t>
            </a:r>
            <a:endParaRPr lang="en-US" sz="2645" spc="132">
              <a:solidFill>
                <a:srgbClr val="FFFFFF"/>
              </a:solidFill>
              <a:latin typeface="Aileron Regular Bold" panose="00000800000000000000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2937401" y="3684218"/>
            <a:ext cx="1974870" cy="3240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10"/>
              </a:lnSpc>
            </a:pPr>
            <a:r>
              <a:rPr lang="en-US" sz="2000" spc="129">
                <a:solidFill>
                  <a:srgbClr val="FFFFFF"/>
                </a:solidFill>
                <a:latin typeface="Swis721 Ex BT" panose="020B0605020202020204" charset="0"/>
                <a:cs typeface="Swis721 Ex BT" panose="020B0605020202020204" charset="0"/>
              </a:rPr>
              <a:t>small latency as compared to direct connection from audio output </a:t>
            </a:r>
            <a:endParaRPr lang="en-US" sz="2000" spc="129">
              <a:solidFill>
                <a:srgbClr val="FFFFFF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3030337" y="2032065"/>
            <a:ext cx="1881934" cy="494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5"/>
              </a:lnSpc>
            </a:pPr>
            <a:r>
              <a:rPr lang="en-US" sz="2895" spc="144">
                <a:solidFill>
                  <a:srgbClr val="FFFFFF"/>
                </a:solidFill>
                <a:latin typeface="Aileron Regular Bold" panose="00000800000000000000"/>
              </a:rPr>
              <a:t>Latency</a:t>
            </a:r>
            <a:endParaRPr lang="en-US" sz="2895" spc="144">
              <a:solidFill>
                <a:srgbClr val="FFFFFF"/>
              </a:solidFill>
              <a:latin typeface="Aileron Regular Bold" panose="00000800000000000000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1960296" y="8166573"/>
            <a:ext cx="3929079" cy="897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sz="2000" spc="125">
                <a:solidFill>
                  <a:srgbClr val="000000"/>
                </a:solidFill>
                <a:latin typeface="Swis721 Ex BT" panose="020B0605020202020204" charset="0"/>
                <a:cs typeface="Swis721 Ex BT" panose="020B0605020202020204" charset="0"/>
              </a:rPr>
              <a:t>miliseconds latency can be easily unnoticed</a:t>
            </a:r>
            <a:endParaRPr lang="en-US" sz="2000" spc="125">
              <a:solidFill>
                <a:srgbClr val="000000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7468413" y="8176098"/>
            <a:ext cx="3885543" cy="1677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70"/>
              </a:lnSpc>
              <a:spcBef>
                <a:spcPct val="0"/>
              </a:spcBef>
            </a:pPr>
            <a:r>
              <a:rPr lang="en-US" sz="2000" spc="116">
                <a:solidFill>
                  <a:srgbClr val="000000"/>
                </a:solidFill>
                <a:latin typeface="Swis721 Ex BT" panose="020B0605020202020204" charset="0"/>
                <a:cs typeface="Swis721 Ex BT" panose="020B0605020202020204" charset="0"/>
              </a:rPr>
              <a:t>Use dedicated network / fiber link for PA or related ELV system ; apart from office main network</a:t>
            </a:r>
            <a:endParaRPr lang="en-US" sz="2000" spc="116">
              <a:solidFill>
                <a:srgbClr val="000000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12871389" y="7972904"/>
            <a:ext cx="3954815" cy="2089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0"/>
              </a:lnSpc>
              <a:spcBef>
                <a:spcPct val="0"/>
              </a:spcBef>
            </a:pPr>
            <a:r>
              <a:rPr lang="en-US" sz="2000" spc="116">
                <a:solidFill>
                  <a:srgbClr val="000000"/>
                </a:solidFill>
                <a:latin typeface="Swis721 Ex BT" panose="020B0605020202020204" charset="0"/>
                <a:cs typeface="Swis721 Ex BT" panose="020B0605020202020204" charset="0"/>
              </a:rPr>
              <a:t>On equipment wise, Amperes offers the most economical solution as compared to others of similar range</a:t>
            </a:r>
            <a:endParaRPr lang="en-US" sz="2000" spc="116">
              <a:solidFill>
                <a:srgbClr val="000000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  <p:sp>
        <p:nvSpPr>
          <p:cNvPr id="36" name="AutoShape 36"/>
          <p:cNvSpPr/>
          <p:nvPr/>
        </p:nvSpPr>
        <p:spPr>
          <a:xfrm>
            <a:off x="17795852" y="0"/>
            <a:ext cx="636379" cy="10287000"/>
          </a:xfrm>
          <a:prstGeom prst="rect">
            <a:avLst/>
          </a:prstGeom>
          <a:solidFill>
            <a:srgbClr val="2C92D5"/>
          </a:solidFill>
        </p:spPr>
      </p:sp>
      <p:sp>
        <p:nvSpPr>
          <p:cNvPr id="26" name="TextBox 5"/>
          <p:cNvSpPr txBox="1"/>
          <p:nvPr/>
        </p:nvSpPr>
        <p:spPr>
          <a:xfrm>
            <a:off x="814705" y="542290"/>
            <a:ext cx="8529320" cy="529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p>
            <a:pPr algn="l">
              <a:lnSpc>
                <a:spcPts val="4130"/>
              </a:lnSpc>
            </a:pPr>
            <a:r>
              <a:rPr lang="en-US" sz="3200" b="1" spc="160">
                <a:solidFill>
                  <a:srgbClr val="191919"/>
                </a:solidFill>
                <a:latin typeface="Swis721 Ex BT" panose="020B0605020202020204" charset="0"/>
                <a:cs typeface="Swis721 Ex BT" panose="020B0605020202020204" charset="0"/>
              </a:rPr>
              <a:t>DISADVANTAGES</a:t>
            </a:r>
            <a:endParaRPr lang="en-US" sz="3200" b="1" spc="160">
              <a:solidFill>
                <a:srgbClr val="191919"/>
              </a:solidFill>
              <a:latin typeface="Swis721 Ex BT" panose="020B0605020202020204" charset="0"/>
              <a:cs typeface="Swis721 Ex BT" panose="020B06050202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29" grpId="0"/>
      <p:bldP spid="30" grpId="0"/>
      <p:bldP spid="34" grpId="0"/>
      <p:bldP spid="27" grpId="0"/>
      <p:bldP spid="28" grpId="0"/>
      <p:bldP spid="3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9513</Words>
  <Application>WPS Presentation</Application>
  <PresentationFormat>Custom</PresentationFormat>
  <Paragraphs>611</Paragraphs>
  <Slides>31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46" baseType="lpstr">
      <vt:lpstr>Arial</vt:lpstr>
      <vt:lpstr>SimSun</vt:lpstr>
      <vt:lpstr>Wingdings</vt:lpstr>
      <vt:lpstr>Aileron Regular Bold</vt:lpstr>
      <vt:lpstr>Arial Black</vt:lpstr>
      <vt:lpstr>Swis721 Ex BT</vt:lpstr>
      <vt:lpstr>Arial</vt:lpstr>
      <vt:lpstr>Aileron Regular</vt:lpstr>
      <vt:lpstr>AMGDT</vt:lpstr>
      <vt:lpstr>Aileron Heavy Bold</vt:lpstr>
      <vt:lpstr>Microsoft YaHei</vt:lpstr>
      <vt:lpstr>Arial Unicode MS</vt:lpstr>
      <vt:lpstr>Calibri</vt:lpstr>
      <vt:lpstr>Arimo Bold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AMPERES</dc:title>
  <dc:creator>JEN</dc:creator>
  <cp:lastModifiedBy>skng</cp:lastModifiedBy>
  <cp:revision>36</cp:revision>
  <dcterms:created xsi:type="dcterms:W3CDTF">2006-08-16T00:00:00Z</dcterms:created>
  <dcterms:modified xsi:type="dcterms:W3CDTF">2021-03-13T06:14:14Z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1033-11.2.0.10017</vt:lpwstr>
  </property>
</Properties>
</file>